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57" r:id="rId3"/>
    <p:sldId id="282" r:id="rId4"/>
    <p:sldId id="258" r:id="rId5"/>
    <p:sldId id="283" r:id="rId6"/>
    <p:sldId id="266" r:id="rId7"/>
    <p:sldId id="287" r:id="rId8"/>
    <p:sldId id="288" r:id="rId9"/>
    <p:sldId id="285" r:id="rId10"/>
    <p:sldId id="286" r:id="rId11"/>
    <p:sldId id="289" r:id="rId12"/>
    <p:sldId id="270" r:id="rId13"/>
    <p:sldId id="291" r:id="rId14"/>
    <p:sldId id="293" r:id="rId15"/>
    <p:sldId id="272"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4579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F5042B-A321-4339-867F-0B17586D7210}" v="13" dt="2021-04-12T18:37:37.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iem" userId="bb1bdb51-1272-4de1-a8f5-c82aeea354b3" providerId="ADAL" clId="{E4F5042B-A321-4339-867F-0B17586D7210}"/>
    <pc:docChg chg="undo redo custSel addSld delSld modSld sldOrd">
      <pc:chgData name="Jennifer Riem" userId="bb1bdb51-1272-4de1-a8f5-c82aeea354b3" providerId="ADAL" clId="{E4F5042B-A321-4339-867F-0B17586D7210}" dt="2021-04-12T18:43:09.019" v="2520" actId="1037"/>
      <pc:docMkLst>
        <pc:docMk/>
      </pc:docMkLst>
      <pc:sldChg chg="addSp delSp modSp mod modNotesTx">
        <pc:chgData name="Jennifer Riem" userId="bb1bdb51-1272-4de1-a8f5-c82aeea354b3" providerId="ADAL" clId="{E4F5042B-A321-4339-867F-0B17586D7210}" dt="2021-04-09T18:38:21.132" v="2206" actId="20577"/>
        <pc:sldMkLst>
          <pc:docMk/>
          <pc:sldMk cId="396950448" sldId="257"/>
        </pc:sldMkLst>
        <pc:spChg chg="add del mod">
          <ac:chgData name="Jennifer Riem" userId="bb1bdb51-1272-4de1-a8f5-c82aeea354b3" providerId="ADAL" clId="{E4F5042B-A321-4339-867F-0B17586D7210}" dt="2021-04-09T18:13:11.212" v="144" actId="11529"/>
          <ac:spMkLst>
            <pc:docMk/>
            <pc:sldMk cId="396950448" sldId="257"/>
            <ac:spMk id="4" creationId="{A700C6AE-D4E4-42FD-B2F2-42D2B24F35C8}"/>
          </ac:spMkLst>
        </pc:spChg>
        <pc:spChg chg="add mod">
          <ac:chgData name="Jennifer Riem" userId="bb1bdb51-1272-4de1-a8f5-c82aeea354b3" providerId="ADAL" clId="{E4F5042B-A321-4339-867F-0B17586D7210}" dt="2021-04-09T18:14:04.005" v="155" actId="2085"/>
          <ac:spMkLst>
            <pc:docMk/>
            <pc:sldMk cId="396950448" sldId="257"/>
            <ac:spMk id="8" creationId="{3F4E357B-49F2-4EA2-9B8D-9926075641B5}"/>
          </ac:spMkLst>
        </pc:spChg>
        <pc:picChg chg="add del mod">
          <ac:chgData name="Jennifer Riem" userId="bb1bdb51-1272-4de1-a8f5-c82aeea354b3" providerId="ADAL" clId="{E4F5042B-A321-4339-867F-0B17586D7210}" dt="2021-04-09T18:13:14.282" v="148" actId="22"/>
          <ac:picMkLst>
            <pc:docMk/>
            <pc:sldMk cId="396950448" sldId="257"/>
            <ac:picMk id="3" creationId="{5EBB0076-D03C-45DB-B904-D3B9EBF69320}"/>
          </ac:picMkLst>
        </pc:picChg>
        <pc:picChg chg="add mod">
          <ac:chgData name="Jennifer Riem" userId="bb1bdb51-1272-4de1-a8f5-c82aeea354b3" providerId="ADAL" clId="{E4F5042B-A321-4339-867F-0B17586D7210}" dt="2021-04-09T18:13:40.193" v="151" actId="1076"/>
          <ac:picMkLst>
            <pc:docMk/>
            <pc:sldMk cId="396950448" sldId="257"/>
            <ac:picMk id="6" creationId="{A61A60E2-FDFE-4655-ABA5-CE9970DE692E}"/>
          </ac:picMkLst>
        </pc:picChg>
        <pc:picChg chg="del">
          <ac:chgData name="Jennifer Riem" userId="bb1bdb51-1272-4de1-a8f5-c82aeea354b3" providerId="ADAL" clId="{E4F5042B-A321-4339-867F-0B17586D7210}" dt="2021-04-09T17:30:22.399" v="134" actId="478"/>
          <ac:picMkLst>
            <pc:docMk/>
            <pc:sldMk cId="396950448" sldId="257"/>
            <ac:picMk id="7" creationId="{91694E50-4AB1-49D8-942D-66FDA757A585}"/>
          </ac:picMkLst>
        </pc:picChg>
      </pc:sldChg>
      <pc:sldChg chg="addSp delSp modSp mod modNotesTx">
        <pc:chgData name="Jennifer Riem" userId="bb1bdb51-1272-4de1-a8f5-c82aeea354b3" providerId="ADAL" clId="{E4F5042B-A321-4339-867F-0B17586D7210}" dt="2021-04-12T18:28:30.406" v="2245" actId="22"/>
        <pc:sldMkLst>
          <pc:docMk/>
          <pc:sldMk cId="281113759" sldId="258"/>
        </pc:sldMkLst>
        <pc:spChg chg="add del mod">
          <ac:chgData name="Jennifer Riem" userId="bb1bdb51-1272-4de1-a8f5-c82aeea354b3" providerId="ADAL" clId="{E4F5042B-A321-4339-867F-0B17586D7210}" dt="2021-04-12T18:28:29.100" v="2244" actId="478"/>
          <ac:spMkLst>
            <pc:docMk/>
            <pc:sldMk cId="281113759" sldId="258"/>
            <ac:spMk id="4" creationId="{8A34D77C-7529-48BD-9A2B-363A0F156986}"/>
          </ac:spMkLst>
        </pc:spChg>
        <pc:picChg chg="add del mod">
          <ac:chgData name="Jennifer Riem" userId="bb1bdb51-1272-4de1-a8f5-c82aeea354b3" providerId="ADAL" clId="{E4F5042B-A321-4339-867F-0B17586D7210}" dt="2021-04-12T18:28:28.276" v="2243" actId="478"/>
          <ac:picMkLst>
            <pc:docMk/>
            <pc:sldMk cId="281113759" sldId="258"/>
            <ac:picMk id="3" creationId="{A5BB3462-997B-43C2-9005-AF93EDF5BB69}"/>
          </ac:picMkLst>
        </pc:picChg>
        <pc:picChg chg="add">
          <ac:chgData name="Jennifer Riem" userId="bb1bdb51-1272-4de1-a8f5-c82aeea354b3" providerId="ADAL" clId="{E4F5042B-A321-4339-867F-0B17586D7210}" dt="2021-04-12T18:28:30.406" v="2245" actId="22"/>
          <ac:picMkLst>
            <pc:docMk/>
            <pc:sldMk cId="281113759" sldId="258"/>
            <ac:picMk id="5" creationId="{D5E4F696-88E2-4A74-A5E0-45850EFE03F3}"/>
          </ac:picMkLst>
        </pc:picChg>
        <pc:picChg chg="del">
          <ac:chgData name="Jennifer Riem" userId="bb1bdb51-1272-4de1-a8f5-c82aeea354b3" providerId="ADAL" clId="{E4F5042B-A321-4339-867F-0B17586D7210}" dt="2021-04-09T18:14:38.165" v="163" actId="478"/>
          <ac:picMkLst>
            <pc:docMk/>
            <pc:sldMk cId="281113759" sldId="258"/>
            <ac:picMk id="10" creationId="{0FE4ABD1-352E-41F4-B098-3B6793CFA856}"/>
          </ac:picMkLst>
        </pc:picChg>
      </pc:sldChg>
      <pc:sldChg chg="modSp mod">
        <pc:chgData name="Jennifer Riem" userId="bb1bdb51-1272-4de1-a8f5-c82aeea354b3" providerId="ADAL" clId="{E4F5042B-A321-4339-867F-0B17586D7210}" dt="2021-04-09T17:30:13.211" v="133" actId="20577"/>
        <pc:sldMkLst>
          <pc:docMk/>
          <pc:sldMk cId="1469875437" sldId="259"/>
        </pc:sldMkLst>
        <pc:spChg chg="mod">
          <ac:chgData name="Jennifer Riem" userId="bb1bdb51-1272-4de1-a8f5-c82aeea354b3" providerId="ADAL" clId="{E4F5042B-A321-4339-867F-0B17586D7210}" dt="2021-04-09T17:25:44.539" v="1" actId="20577"/>
          <ac:spMkLst>
            <pc:docMk/>
            <pc:sldMk cId="1469875437" sldId="259"/>
            <ac:spMk id="2" creationId="{9F99B043-AF0D-4368-8AFC-721C07156AA2}"/>
          </ac:spMkLst>
        </pc:spChg>
        <pc:spChg chg="mod">
          <ac:chgData name="Jennifer Riem" userId="bb1bdb51-1272-4de1-a8f5-c82aeea354b3" providerId="ADAL" clId="{E4F5042B-A321-4339-867F-0B17586D7210}" dt="2021-04-09T17:30:13.211" v="133" actId="20577"/>
          <ac:spMkLst>
            <pc:docMk/>
            <pc:sldMk cId="1469875437" sldId="259"/>
            <ac:spMk id="7" creationId="{FA1AA6E3-B76D-466D-925F-43D4805F913D}"/>
          </ac:spMkLst>
        </pc:spChg>
      </pc:sldChg>
      <pc:sldChg chg="del">
        <pc:chgData name="Jennifer Riem" userId="bb1bdb51-1272-4de1-a8f5-c82aeea354b3" providerId="ADAL" clId="{E4F5042B-A321-4339-867F-0B17586D7210}" dt="2021-04-09T18:15:18.256" v="169" actId="47"/>
        <pc:sldMkLst>
          <pc:docMk/>
          <pc:sldMk cId="2709672651" sldId="260"/>
        </pc:sldMkLst>
      </pc:sldChg>
      <pc:sldChg chg="del">
        <pc:chgData name="Jennifer Riem" userId="bb1bdb51-1272-4de1-a8f5-c82aeea354b3" providerId="ADAL" clId="{E4F5042B-A321-4339-867F-0B17586D7210}" dt="2021-04-09T18:15:22.552" v="173" actId="47"/>
        <pc:sldMkLst>
          <pc:docMk/>
          <pc:sldMk cId="1398902011" sldId="261"/>
        </pc:sldMkLst>
      </pc:sldChg>
      <pc:sldChg chg="del">
        <pc:chgData name="Jennifer Riem" userId="bb1bdb51-1272-4de1-a8f5-c82aeea354b3" providerId="ADAL" clId="{E4F5042B-A321-4339-867F-0B17586D7210}" dt="2021-04-09T18:15:19.352" v="170" actId="47"/>
        <pc:sldMkLst>
          <pc:docMk/>
          <pc:sldMk cId="1880924057" sldId="263"/>
        </pc:sldMkLst>
      </pc:sldChg>
      <pc:sldChg chg="del">
        <pc:chgData name="Jennifer Riem" userId="bb1bdb51-1272-4de1-a8f5-c82aeea354b3" providerId="ADAL" clId="{E4F5042B-A321-4339-867F-0B17586D7210}" dt="2021-04-09T18:15:25.087" v="176" actId="47"/>
        <pc:sldMkLst>
          <pc:docMk/>
          <pc:sldMk cId="3567732405" sldId="265"/>
        </pc:sldMkLst>
      </pc:sldChg>
      <pc:sldChg chg="addSp delSp modSp add del mod ord modNotesTx">
        <pc:chgData name="Jennifer Riem" userId="bb1bdb51-1272-4de1-a8f5-c82aeea354b3" providerId="ADAL" clId="{E4F5042B-A321-4339-867F-0B17586D7210}" dt="2021-04-12T18:31:58.709" v="2258" actId="22"/>
        <pc:sldMkLst>
          <pc:docMk/>
          <pc:sldMk cId="4004836090" sldId="266"/>
        </pc:sldMkLst>
        <pc:spChg chg="add del mod">
          <ac:chgData name="Jennifer Riem" userId="bb1bdb51-1272-4de1-a8f5-c82aeea354b3" providerId="ADAL" clId="{E4F5042B-A321-4339-867F-0B17586D7210}" dt="2021-04-12T18:30:16.011" v="2249" actId="478"/>
          <ac:spMkLst>
            <pc:docMk/>
            <pc:sldMk cId="4004836090" sldId="266"/>
            <ac:spMk id="3" creationId="{D0058A04-0270-4186-9E35-47CBDEFF9B76}"/>
          </ac:spMkLst>
        </pc:spChg>
        <pc:picChg chg="add del">
          <ac:chgData name="Jennifer Riem" userId="bb1bdb51-1272-4de1-a8f5-c82aeea354b3" providerId="ADAL" clId="{E4F5042B-A321-4339-867F-0B17586D7210}" dt="2021-04-09T18:20:00.611" v="204" actId="22"/>
          <ac:picMkLst>
            <pc:docMk/>
            <pc:sldMk cId="4004836090" sldId="266"/>
            <ac:picMk id="3" creationId="{1D4DEC6C-78DE-437D-8594-585838DE2CC0}"/>
          </ac:picMkLst>
        </pc:picChg>
        <pc:picChg chg="add del">
          <ac:chgData name="Jennifer Riem" userId="bb1bdb51-1272-4de1-a8f5-c82aeea354b3" providerId="ADAL" clId="{E4F5042B-A321-4339-867F-0B17586D7210}" dt="2021-04-12T18:31:32.700" v="2257" actId="478"/>
          <ac:picMkLst>
            <pc:docMk/>
            <pc:sldMk cId="4004836090" sldId="266"/>
            <ac:picMk id="4" creationId="{C78946C0-DD7B-41B7-B3D0-F28EDA68765E}"/>
          </ac:picMkLst>
        </pc:picChg>
        <pc:picChg chg="add del mod">
          <ac:chgData name="Jennifer Riem" userId="bb1bdb51-1272-4de1-a8f5-c82aeea354b3" providerId="ADAL" clId="{E4F5042B-A321-4339-867F-0B17586D7210}" dt="2021-04-12T18:30:38.524" v="2255" actId="478"/>
          <ac:picMkLst>
            <pc:docMk/>
            <pc:sldMk cId="4004836090" sldId="266"/>
            <ac:picMk id="5" creationId="{0A3F30B9-39F8-4BDA-86EB-16B957C37C6B}"/>
          </ac:picMkLst>
        </pc:picChg>
        <pc:picChg chg="del">
          <ac:chgData name="Jennifer Riem" userId="bb1bdb51-1272-4de1-a8f5-c82aeea354b3" providerId="ADAL" clId="{E4F5042B-A321-4339-867F-0B17586D7210}" dt="2021-04-09T18:18:56.309" v="202" actId="478"/>
          <ac:picMkLst>
            <pc:docMk/>
            <pc:sldMk cId="4004836090" sldId="266"/>
            <ac:picMk id="6" creationId="{F3459FC1-600B-4E89-8D0A-E631889D4682}"/>
          </ac:picMkLst>
        </pc:picChg>
        <pc:picChg chg="add">
          <ac:chgData name="Jennifer Riem" userId="bb1bdb51-1272-4de1-a8f5-c82aeea354b3" providerId="ADAL" clId="{E4F5042B-A321-4339-867F-0B17586D7210}" dt="2021-04-12T18:31:58.709" v="2258" actId="22"/>
          <ac:picMkLst>
            <pc:docMk/>
            <pc:sldMk cId="4004836090" sldId="266"/>
            <ac:picMk id="7" creationId="{789DEA8A-B4EB-445A-8A12-05BB4BD146E8}"/>
          </ac:picMkLst>
        </pc:picChg>
      </pc:sldChg>
      <pc:sldChg chg="addSp delSp modSp mod modNotesTx">
        <pc:chgData name="Jennifer Riem" userId="bb1bdb51-1272-4de1-a8f5-c82aeea354b3" providerId="ADAL" clId="{E4F5042B-A321-4339-867F-0B17586D7210}" dt="2021-04-09T18:45:12.192" v="2224" actId="20577"/>
        <pc:sldMkLst>
          <pc:docMk/>
          <pc:sldMk cId="2737012321" sldId="270"/>
        </pc:sldMkLst>
        <pc:spChg chg="mod">
          <ac:chgData name="Jennifer Riem" userId="bb1bdb51-1272-4de1-a8f5-c82aeea354b3" providerId="ADAL" clId="{E4F5042B-A321-4339-867F-0B17586D7210}" dt="2021-04-09T18:33:46.714" v="2082" actId="20577"/>
          <ac:spMkLst>
            <pc:docMk/>
            <pc:sldMk cId="2737012321" sldId="270"/>
            <ac:spMk id="6" creationId="{306ACC03-C229-4B61-9097-6917847E0F37}"/>
          </ac:spMkLst>
        </pc:spChg>
        <pc:spChg chg="mod">
          <ac:chgData name="Jennifer Riem" userId="bb1bdb51-1272-4de1-a8f5-c82aeea354b3" providerId="ADAL" clId="{E4F5042B-A321-4339-867F-0B17586D7210}" dt="2021-04-09T18:45:12.192" v="2224" actId="20577"/>
          <ac:spMkLst>
            <pc:docMk/>
            <pc:sldMk cId="2737012321" sldId="270"/>
            <ac:spMk id="8" creationId="{8275E5B5-4029-496A-980F-0C9D00C066D9}"/>
          </ac:spMkLst>
        </pc:spChg>
        <pc:picChg chg="add del">
          <ac:chgData name="Jennifer Riem" userId="bb1bdb51-1272-4de1-a8f5-c82aeea354b3" providerId="ADAL" clId="{E4F5042B-A321-4339-867F-0B17586D7210}" dt="2021-04-09T18:33:47.115" v="2083" actId="478"/>
          <ac:picMkLst>
            <pc:docMk/>
            <pc:sldMk cId="2737012321" sldId="270"/>
            <ac:picMk id="4" creationId="{45166D9C-74CB-440A-A584-466D6A2D6342}"/>
          </ac:picMkLst>
        </pc:picChg>
      </pc:sldChg>
      <pc:sldChg chg="modSp mod">
        <pc:chgData name="Jennifer Riem" userId="bb1bdb51-1272-4de1-a8f5-c82aeea354b3" providerId="ADAL" clId="{E4F5042B-A321-4339-867F-0B17586D7210}" dt="2021-04-09T18:32:07.544" v="2038"/>
        <pc:sldMkLst>
          <pc:docMk/>
          <pc:sldMk cId="305253584" sldId="272"/>
        </pc:sldMkLst>
        <pc:spChg chg="mod">
          <ac:chgData name="Jennifer Riem" userId="bb1bdb51-1272-4de1-a8f5-c82aeea354b3" providerId="ADAL" clId="{E4F5042B-A321-4339-867F-0B17586D7210}" dt="2021-04-09T17:28:42.744" v="95" actId="20577"/>
          <ac:spMkLst>
            <pc:docMk/>
            <pc:sldMk cId="305253584" sldId="272"/>
            <ac:spMk id="7" creationId="{FA1AA6E3-B76D-466D-925F-43D4805F913D}"/>
          </ac:spMkLst>
        </pc:spChg>
        <pc:spChg chg="mod">
          <ac:chgData name="Jennifer Riem" userId="bb1bdb51-1272-4de1-a8f5-c82aeea354b3" providerId="ADAL" clId="{E4F5042B-A321-4339-867F-0B17586D7210}" dt="2021-04-09T18:32:07.544" v="2038"/>
          <ac:spMkLst>
            <pc:docMk/>
            <pc:sldMk cId="305253584" sldId="272"/>
            <ac:spMk id="8" creationId="{98027FE1-CA2B-4155-AC6D-BEA4BEC29D84}"/>
          </ac:spMkLst>
        </pc:spChg>
      </pc:sldChg>
      <pc:sldChg chg="del">
        <pc:chgData name="Jennifer Riem" userId="bb1bdb51-1272-4de1-a8f5-c82aeea354b3" providerId="ADAL" clId="{E4F5042B-A321-4339-867F-0B17586D7210}" dt="2021-04-09T18:15:20.695" v="171" actId="47"/>
        <pc:sldMkLst>
          <pc:docMk/>
          <pc:sldMk cId="403034413" sldId="273"/>
        </pc:sldMkLst>
      </pc:sldChg>
      <pc:sldChg chg="del">
        <pc:chgData name="Jennifer Riem" userId="bb1bdb51-1272-4de1-a8f5-c82aeea354b3" providerId="ADAL" clId="{E4F5042B-A321-4339-867F-0B17586D7210}" dt="2021-04-09T18:15:23.562" v="174" actId="47"/>
        <pc:sldMkLst>
          <pc:docMk/>
          <pc:sldMk cId="1381047921" sldId="274"/>
        </pc:sldMkLst>
      </pc:sldChg>
      <pc:sldChg chg="del">
        <pc:chgData name="Jennifer Riem" userId="bb1bdb51-1272-4de1-a8f5-c82aeea354b3" providerId="ADAL" clId="{E4F5042B-A321-4339-867F-0B17586D7210}" dt="2021-04-09T18:15:15.626" v="167" actId="47"/>
        <pc:sldMkLst>
          <pc:docMk/>
          <pc:sldMk cId="2458609263" sldId="275"/>
        </pc:sldMkLst>
      </pc:sldChg>
      <pc:sldChg chg="del">
        <pc:chgData name="Jennifer Riem" userId="bb1bdb51-1272-4de1-a8f5-c82aeea354b3" providerId="ADAL" clId="{E4F5042B-A321-4339-867F-0B17586D7210}" dt="2021-04-09T18:15:16.756" v="168" actId="47"/>
        <pc:sldMkLst>
          <pc:docMk/>
          <pc:sldMk cId="32190631" sldId="276"/>
        </pc:sldMkLst>
      </pc:sldChg>
      <pc:sldChg chg="del">
        <pc:chgData name="Jennifer Riem" userId="bb1bdb51-1272-4de1-a8f5-c82aeea354b3" providerId="ADAL" clId="{E4F5042B-A321-4339-867F-0B17586D7210}" dt="2021-04-09T18:15:21.510" v="172" actId="47"/>
        <pc:sldMkLst>
          <pc:docMk/>
          <pc:sldMk cId="2171390150" sldId="277"/>
        </pc:sldMkLst>
      </pc:sldChg>
      <pc:sldChg chg="del">
        <pc:chgData name="Jennifer Riem" userId="bb1bdb51-1272-4de1-a8f5-c82aeea354b3" providerId="ADAL" clId="{E4F5042B-A321-4339-867F-0B17586D7210}" dt="2021-04-09T18:15:24.310" v="175" actId="47"/>
        <pc:sldMkLst>
          <pc:docMk/>
          <pc:sldMk cId="1801953280" sldId="278"/>
        </pc:sldMkLst>
      </pc:sldChg>
      <pc:sldChg chg="del">
        <pc:chgData name="Jennifer Riem" userId="bb1bdb51-1272-4de1-a8f5-c82aeea354b3" providerId="ADAL" clId="{E4F5042B-A321-4339-867F-0B17586D7210}" dt="2021-04-09T18:15:26.222" v="177" actId="47"/>
        <pc:sldMkLst>
          <pc:docMk/>
          <pc:sldMk cId="3499313422" sldId="279"/>
        </pc:sldMkLst>
      </pc:sldChg>
      <pc:sldChg chg="del">
        <pc:chgData name="Jennifer Riem" userId="bb1bdb51-1272-4de1-a8f5-c82aeea354b3" providerId="ADAL" clId="{E4F5042B-A321-4339-867F-0B17586D7210}" dt="2021-04-09T18:15:27.141" v="178" actId="47"/>
        <pc:sldMkLst>
          <pc:docMk/>
          <pc:sldMk cId="1340720861" sldId="280"/>
        </pc:sldMkLst>
      </pc:sldChg>
      <pc:sldChg chg="del">
        <pc:chgData name="Jennifer Riem" userId="bb1bdb51-1272-4de1-a8f5-c82aeea354b3" providerId="ADAL" clId="{E4F5042B-A321-4339-867F-0B17586D7210}" dt="2021-04-09T18:14:34.737" v="162" actId="47"/>
        <pc:sldMkLst>
          <pc:docMk/>
          <pc:sldMk cId="167408760" sldId="281"/>
        </pc:sldMkLst>
      </pc:sldChg>
      <pc:sldChg chg="addSp modSp add mod modNotesTx">
        <pc:chgData name="Jennifer Riem" userId="bb1bdb51-1272-4de1-a8f5-c82aeea354b3" providerId="ADAL" clId="{E4F5042B-A321-4339-867F-0B17586D7210}" dt="2021-04-09T18:23:20.325" v="370" actId="20577"/>
        <pc:sldMkLst>
          <pc:docMk/>
          <pc:sldMk cId="3138754268" sldId="282"/>
        </pc:sldMkLst>
        <pc:spChg chg="add mod">
          <ac:chgData name="Jennifer Riem" userId="bb1bdb51-1272-4de1-a8f5-c82aeea354b3" providerId="ADAL" clId="{E4F5042B-A321-4339-867F-0B17586D7210}" dt="2021-04-09T18:14:30.459" v="161" actId="1076"/>
          <ac:spMkLst>
            <pc:docMk/>
            <pc:sldMk cId="3138754268" sldId="282"/>
            <ac:spMk id="4" creationId="{B278D929-97D7-4372-8C84-FCDA4CC58D08}"/>
          </ac:spMkLst>
        </pc:spChg>
        <pc:picChg chg="mod">
          <ac:chgData name="Jennifer Riem" userId="bb1bdb51-1272-4de1-a8f5-c82aeea354b3" providerId="ADAL" clId="{E4F5042B-A321-4339-867F-0B17586D7210}" dt="2021-04-09T18:14:20.712" v="159" actId="1076"/>
          <ac:picMkLst>
            <pc:docMk/>
            <pc:sldMk cId="3138754268" sldId="282"/>
            <ac:picMk id="6" creationId="{A61A60E2-FDFE-4655-ABA5-CE9970DE692E}"/>
          </ac:picMkLst>
        </pc:picChg>
      </pc:sldChg>
      <pc:sldChg chg="addSp delSp modSp new mod modNotesTx">
        <pc:chgData name="Jennifer Riem" userId="bb1bdb51-1272-4de1-a8f5-c82aeea354b3" providerId="ADAL" clId="{E4F5042B-A321-4339-867F-0B17586D7210}" dt="2021-04-12T18:30:06.670" v="2248" actId="22"/>
        <pc:sldMkLst>
          <pc:docMk/>
          <pc:sldMk cId="632718327" sldId="283"/>
        </pc:sldMkLst>
        <pc:spChg chg="add del mod">
          <ac:chgData name="Jennifer Riem" userId="bb1bdb51-1272-4de1-a8f5-c82aeea354b3" providerId="ADAL" clId="{E4F5042B-A321-4339-867F-0B17586D7210}" dt="2021-04-12T18:28:42.367" v="2247" actId="478"/>
          <ac:spMkLst>
            <pc:docMk/>
            <pc:sldMk cId="632718327" sldId="283"/>
            <ac:spMk id="4" creationId="{1D43C9E3-64E4-4906-A080-39DEF3DC4359}"/>
          </ac:spMkLst>
        </pc:spChg>
        <pc:picChg chg="add del mod">
          <ac:chgData name="Jennifer Riem" userId="bb1bdb51-1272-4de1-a8f5-c82aeea354b3" providerId="ADAL" clId="{E4F5042B-A321-4339-867F-0B17586D7210}" dt="2021-04-12T18:28:41.307" v="2246" actId="478"/>
          <ac:picMkLst>
            <pc:docMk/>
            <pc:sldMk cId="632718327" sldId="283"/>
            <ac:picMk id="3" creationId="{583BD966-1F08-450A-8FAF-B770BE5D90D2}"/>
          </ac:picMkLst>
        </pc:picChg>
        <pc:picChg chg="add">
          <ac:chgData name="Jennifer Riem" userId="bb1bdb51-1272-4de1-a8f5-c82aeea354b3" providerId="ADAL" clId="{E4F5042B-A321-4339-867F-0B17586D7210}" dt="2021-04-12T18:30:06.670" v="2248" actId="22"/>
          <ac:picMkLst>
            <pc:docMk/>
            <pc:sldMk cId="632718327" sldId="283"/>
            <ac:picMk id="5" creationId="{62A0D742-FE88-4D09-8B83-1B956A8CED2B}"/>
          </ac:picMkLst>
        </pc:picChg>
        <pc:picChg chg="add del">
          <ac:chgData name="Jennifer Riem" userId="bb1bdb51-1272-4de1-a8f5-c82aeea354b3" providerId="ADAL" clId="{E4F5042B-A321-4339-867F-0B17586D7210}" dt="2021-04-09T18:16:07.322" v="190" actId="22"/>
          <ac:picMkLst>
            <pc:docMk/>
            <pc:sldMk cId="632718327" sldId="283"/>
            <ac:picMk id="5" creationId="{8B654520-EE80-4534-A6D0-80FEA3178E59}"/>
          </ac:picMkLst>
        </pc:picChg>
      </pc:sldChg>
      <pc:sldChg chg="addSp modSp new del mod">
        <pc:chgData name="Jennifer Riem" userId="bb1bdb51-1272-4de1-a8f5-c82aeea354b3" providerId="ADAL" clId="{E4F5042B-A321-4339-867F-0B17586D7210}" dt="2021-04-09T18:20:57.882" v="218" actId="47"/>
        <pc:sldMkLst>
          <pc:docMk/>
          <pc:sldMk cId="2640338262" sldId="284"/>
        </pc:sldMkLst>
        <pc:picChg chg="add mod">
          <ac:chgData name="Jennifer Riem" userId="bb1bdb51-1272-4de1-a8f5-c82aeea354b3" providerId="ADAL" clId="{E4F5042B-A321-4339-867F-0B17586D7210}" dt="2021-04-09T18:20:41.329" v="215" actId="1076"/>
          <ac:picMkLst>
            <pc:docMk/>
            <pc:sldMk cId="2640338262" sldId="284"/>
            <ac:picMk id="3" creationId="{FAF1BDD3-CD45-4ED4-99EA-64956818E6B8}"/>
          </ac:picMkLst>
        </pc:picChg>
      </pc:sldChg>
      <pc:sldChg chg="addSp delSp modSp new add del mod modNotesTx">
        <pc:chgData name="Jennifer Riem" userId="bb1bdb51-1272-4de1-a8f5-c82aeea354b3" providerId="ADAL" clId="{E4F5042B-A321-4339-867F-0B17586D7210}" dt="2021-04-12T18:40:26.075" v="2324" actId="22"/>
        <pc:sldMkLst>
          <pc:docMk/>
          <pc:sldMk cId="1103049664" sldId="285"/>
        </pc:sldMkLst>
        <pc:spChg chg="add del mod">
          <ac:chgData name="Jennifer Riem" userId="bb1bdb51-1272-4de1-a8f5-c82aeea354b3" providerId="ADAL" clId="{E4F5042B-A321-4339-867F-0B17586D7210}" dt="2021-04-12T18:30:19.226" v="2251" actId="478"/>
          <ac:spMkLst>
            <pc:docMk/>
            <pc:sldMk cId="1103049664" sldId="285"/>
            <ac:spMk id="4" creationId="{D99608D9-CBC0-4A1B-995F-5BB612EDA855}"/>
          </ac:spMkLst>
        </pc:spChg>
        <pc:picChg chg="add del mod">
          <ac:chgData name="Jennifer Riem" userId="bb1bdb51-1272-4de1-a8f5-c82aeea354b3" providerId="ADAL" clId="{E4F5042B-A321-4339-867F-0B17586D7210}" dt="2021-04-12T18:40:04.653" v="2323" actId="478"/>
          <ac:picMkLst>
            <pc:docMk/>
            <pc:sldMk cId="1103049664" sldId="285"/>
            <ac:picMk id="3" creationId="{149D9056-9ACF-4DB6-B884-718CA3E73D90}"/>
          </ac:picMkLst>
        </pc:picChg>
        <pc:picChg chg="add">
          <ac:chgData name="Jennifer Riem" userId="bb1bdb51-1272-4de1-a8f5-c82aeea354b3" providerId="ADAL" clId="{E4F5042B-A321-4339-867F-0B17586D7210}" dt="2021-04-12T18:40:26.075" v="2324" actId="22"/>
          <ac:picMkLst>
            <pc:docMk/>
            <pc:sldMk cId="1103049664" sldId="285"/>
            <ac:picMk id="5" creationId="{11749B0A-CEDB-4447-97D7-BEB7729F2A9A}"/>
          </ac:picMkLst>
        </pc:picChg>
      </pc:sldChg>
      <pc:sldChg chg="addSp delSp modSp new mod modNotesTx">
        <pc:chgData name="Jennifer Riem" userId="bb1bdb51-1272-4de1-a8f5-c82aeea354b3" providerId="ADAL" clId="{E4F5042B-A321-4339-867F-0B17586D7210}" dt="2021-04-12T18:41:11.544" v="2326" actId="22"/>
        <pc:sldMkLst>
          <pc:docMk/>
          <pc:sldMk cId="2766417246" sldId="286"/>
        </pc:sldMkLst>
        <pc:spChg chg="add del mod">
          <ac:chgData name="Jennifer Riem" userId="bb1bdb51-1272-4de1-a8f5-c82aeea354b3" providerId="ADAL" clId="{E4F5042B-A321-4339-867F-0B17586D7210}" dt="2021-04-12T18:30:21.263" v="2252" actId="478"/>
          <ac:spMkLst>
            <pc:docMk/>
            <pc:sldMk cId="2766417246" sldId="286"/>
            <ac:spMk id="4" creationId="{F594CAC4-3075-4379-970C-210723EDFD6C}"/>
          </ac:spMkLst>
        </pc:spChg>
        <pc:picChg chg="add del mod">
          <ac:chgData name="Jennifer Riem" userId="bb1bdb51-1272-4de1-a8f5-c82aeea354b3" providerId="ADAL" clId="{E4F5042B-A321-4339-867F-0B17586D7210}" dt="2021-04-12T18:41:11.100" v="2325" actId="478"/>
          <ac:picMkLst>
            <pc:docMk/>
            <pc:sldMk cId="2766417246" sldId="286"/>
            <ac:picMk id="3" creationId="{6EFF0945-BFAB-4C63-9341-3306C737CE41}"/>
          </ac:picMkLst>
        </pc:picChg>
        <pc:picChg chg="add">
          <ac:chgData name="Jennifer Riem" userId="bb1bdb51-1272-4de1-a8f5-c82aeea354b3" providerId="ADAL" clId="{E4F5042B-A321-4339-867F-0B17586D7210}" dt="2021-04-12T18:41:11.544" v="2326" actId="22"/>
          <ac:picMkLst>
            <pc:docMk/>
            <pc:sldMk cId="2766417246" sldId="286"/>
            <ac:picMk id="5" creationId="{9EE2069C-2A66-44F5-991B-5EF0E3E97B61}"/>
          </ac:picMkLst>
        </pc:picChg>
      </pc:sldChg>
      <pc:sldChg chg="new del">
        <pc:chgData name="Jennifer Riem" userId="bb1bdb51-1272-4de1-a8f5-c82aeea354b3" providerId="ADAL" clId="{E4F5042B-A321-4339-867F-0B17586D7210}" dt="2021-04-09T18:18:53.783" v="200" actId="47"/>
        <pc:sldMkLst>
          <pc:docMk/>
          <pc:sldMk cId="100982380" sldId="287"/>
        </pc:sldMkLst>
      </pc:sldChg>
      <pc:sldChg chg="addSp delSp modSp new mod modNotesTx">
        <pc:chgData name="Jennifer Riem" userId="bb1bdb51-1272-4de1-a8f5-c82aeea354b3" providerId="ADAL" clId="{E4F5042B-A321-4339-867F-0B17586D7210}" dt="2021-04-12T18:43:09.019" v="2520" actId="1037"/>
        <pc:sldMkLst>
          <pc:docMk/>
          <pc:sldMk cId="4256502552" sldId="287"/>
        </pc:sldMkLst>
        <pc:spChg chg="add del mod">
          <ac:chgData name="Jennifer Riem" userId="bb1bdb51-1272-4de1-a8f5-c82aeea354b3" providerId="ADAL" clId="{E4F5042B-A321-4339-867F-0B17586D7210}" dt="2021-04-12T18:30:17.674" v="2250" actId="478"/>
          <ac:spMkLst>
            <pc:docMk/>
            <pc:sldMk cId="4256502552" sldId="287"/>
            <ac:spMk id="4" creationId="{2055B659-4879-4B28-8B91-28CE0BF8FC19}"/>
          </ac:spMkLst>
        </pc:spChg>
        <pc:spChg chg="add mod">
          <ac:chgData name="Jennifer Riem" userId="bb1bdb51-1272-4de1-a8f5-c82aeea354b3" providerId="ADAL" clId="{E4F5042B-A321-4339-867F-0B17586D7210}" dt="2021-04-12T18:42:58.378" v="2479" actId="1035"/>
          <ac:spMkLst>
            <pc:docMk/>
            <pc:sldMk cId="4256502552" sldId="287"/>
            <ac:spMk id="8" creationId="{04468FC6-5E2D-43BB-A64C-D849863DEFAF}"/>
          </ac:spMkLst>
        </pc:spChg>
        <pc:spChg chg="add mod">
          <ac:chgData name="Jennifer Riem" userId="bb1bdb51-1272-4de1-a8f5-c82aeea354b3" providerId="ADAL" clId="{E4F5042B-A321-4339-867F-0B17586D7210}" dt="2021-04-12T18:42:56.603" v="2476" actId="1036"/>
          <ac:spMkLst>
            <pc:docMk/>
            <pc:sldMk cId="4256502552" sldId="287"/>
            <ac:spMk id="9" creationId="{DB42742A-3EE0-475B-9A20-062A2D076981}"/>
          </ac:spMkLst>
        </pc:spChg>
        <pc:spChg chg="add mod">
          <ac:chgData name="Jennifer Riem" userId="bb1bdb51-1272-4de1-a8f5-c82aeea354b3" providerId="ADAL" clId="{E4F5042B-A321-4339-867F-0B17586D7210}" dt="2021-04-12T18:43:05.495" v="2503" actId="1038"/>
          <ac:spMkLst>
            <pc:docMk/>
            <pc:sldMk cId="4256502552" sldId="287"/>
            <ac:spMk id="10" creationId="{3CA33B3A-2A20-4B4D-91B2-D97A7E4175CA}"/>
          </ac:spMkLst>
        </pc:spChg>
        <pc:spChg chg="add mod">
          <ac:chgData name="Jennifer Riem" userId="bb1bdb51-1272-4de1-a8f5-c82aeea354b3" providerId="ADAL" clId="{E4F5042B-A321-4339-867F-0B17586D7210}" dt="2021-04-12T18:43:09.019" v="2520" actId="1037"/>
          <ac:spMkLst>
            <pc:docMk/>
            <pc:sldMk cId="4256502552" sldId="287"/>
            <ac:spMk id="11" creationId="{C0A983F8-129F-44B1-BBF5-7939C34121D7}"/>
          </ac:spMkLst>
        </pc:spChg>
        <pc:picChg chg="add del mod">
          <ac:chgData name="Jennifer Riem" userId="bb1bdb51-1272-4de1-a8f5-c82aeea354b3" providerId="ADAL" clId="{E4F5042B-A321-4339-867F-0B17586D7210}" dt="2021-04-12T18:32:55.214" v="2263" actId="478"/>
          <ac:picMkLst>
            <pc:docMk/>
            <pc:sldMk cId="4256502552" sldId="287"/>
            <ac:picMk id="3" creationId="{FC20AA23-DDCF-4813-A05B-33FDD5E17E4C}"/>
          </ac:picMkLst>
        </pc:picChg>
        <pc:picChg chg="add del">
          <ac:chgData name="Jennifer Riem" userId="bb1bdb51-1272-4de1-a8f5-c82aeea354b3" providerId="ADAL" clId="{E4F5042B-A321-4339-867F-0B17586D7210}" dt="2021-04-12T18:32:48.660" v="2261" actId="22"/>
          <ac:picMkLst>
            <pc:docMk/>
            <pc:sldMk cId="4256502552" sldId="287"/>
            <ac:picMk id="5" creationId="{7BA0F1B9-BAF2-4FFB-9F34-E11D994512E3}"/>
          </ac:picMkLst>
        </pc:picChg>
        <pc:picChg chg="add del mod">
          <ac:chgData name="Jennifer Riem" userId="bb1bdb51-1272-4de1-a8f5-c82aeea354b3" providerId="ADAL" clId="{E4F5042B-A321-4339-867F-0B17586D7210}" dt="2021-04-12T18:42:32.905" v="2377" actId="1076"/>
          <ac:picMkLst>
            <pc:docMk/>
            <pc:sldMk cId="4256502552" sldId="287"/>
            <ac:picMk id="7" creationId="{C68B45A4-E5D9-4C8C-AC45-73B2014C83C8}"/>
          </ac:picMkLst>
        </pc:picChg>
      </pc:sldChg>
      <pc:sldChg chg="addSp delSp modSp new mod modNotesTx">
        <pc:chgData name="Jennifer Riem" userId="bb1bdb51-1272-4de1-a8f5-c82aeea354b3" providerId="ADAL" clId="{E4F5042B-A321-4339-867F-0B17586D7210}" dt="2021-04-12T18:39:40.733" v="2320" actId="22"/>
        <pc:sldMkLst>
          <pc:docMk/>
          <pc:sldMk cId="2042066701" sldId="288"/>
        </pc:sldMkLst>
        <pc:spChg chg="add del mod">
          <ac:chgData name="Jennifer Riem" userId="bb1bdb51-1272-4de1-a8f5-c82aeea354b3" providerId="ADAL" clId="{E4F5042B-A321-4339-867F-0B17586D7210}" dt="2021-04-12T18:38:59.645" v="2319" actId="478"/>
          <ac:spMkLst>
            <pc:docMk/>
            <pc:sldMk cId="2042066701" sldId="288"/>
            <ac:spMk id="4" creationId="{3AB93B4B-238D-479D-99DC-A6C7F10A22F7}"/>
          </ac:spMkLst>
        </pc:spChg>
        <pc:picChg chg="add del mod">
          <ac:chgData name="Jennifer Riem" userId="bb1bdb51-1272-4de1-a8f5-c82aeea354b3" providerId="ADAL" clId="{E4F5042B-A321-4339-867F-0B17586D7210}" dt="2021-04-12T18:38:58.733" v="2318" actId="478"/>
          <ac:picMkLst>
            <pc:docMk/>
            <pc:sldMk cId="2042066701" sldId="288"/>
            <ac:picMk id="3" creationId="{CC1B7ED4-B7A9-4CD1-8785-ABD572C7C98A}"/>
          </ac:picMkLst>
        </pc:picChg>
        <pc:picChg chg="add">
          <ac:chgData name="Jennifer Riem" userId="bb1bdb51-1272-4de1-a8f5-c82aeea354b3" providerId="ADAL" clId="{E4F5042B-A321-4339-867F-0B17586D7210}" dt="2021-04-12T18:39:40.733" v="2320" actId="22"/>
          <ac:picMkLst>
            <pc:docMk/>
            <pc:sldMk cId="2042066701" sldId="288"/>
            <ac:picMk id="5" creationId="{381E2DB3-0FD3-476D-BA39-F76DA61062AD}"/>
          </ac:picMkLst>
        </pc:picChg>
      </pc:sldChg>
      <pc:sldChg chg="new del">
        <pc:chgData name="Jennifer Riem" userId="bb1bdb51-1272-4de1-a8f5-c82aeea354b3" providerId="ADAL" clId="{E4F5042B-A321-4339-867F-0B17586D7210}" dt="2021-04-09T18:18:54.440" v="201" actId="47"/>
        <pc:sldMkLst>
          <pc:docMk/>
          <pc:sldMk cId="3246267037" sldId="288"/>
        </pc:sldMkLst>
      </pc:sldChg>
      <pc:sldChg chg="addSp modSp new mod modNotesTx">
        <pc:chgData name="Jennifer Riem" userId="bb1bdb51-1272-4de1-a8f5-c82aeea354b3" providerId="ADAL" clId="{E4F5042B-A321-4339-867F-0B17586D7210}" dt="2021-04-09T18:31:26.538" v="1974" actId="20577"/>
        <pc:sldMkLst>
          <pc:docMk/>
          <pc:sldMk cId="1289625316" sldId="289"/>
        </pc:sldMkLst>
        <pc:picChg chg="add mod">
          <ac:chgData name="Jennifer Riem" userId="bb1bdb51-1272-4de1-a8f5-c82aeea354b3" providerId="ADAL" clId="{E4F5042B-A321-4339-867F-0B17586D7210}" dt="2021-04-09T18:30:30.742" v="1639" actId="1076"/>
          <ac:picMkLst>
            <pc:docMk/>
            <pc:sldMk cId="1289625316" sldId="289"/>
            <ac:picMk id="3" creationId="{C58DA854-B911-42E0-B84C-9D0AF505C669}"/>
          </ac:picMkLst>
        </pc:picChg>
      </pc:sldChg>
      <pc:sldChg chg="modSp add mod">
        <pc:chgData name="Jennifer Riem" userId="bb1bdb51-1272-4de1-a8f5-c82aeea354b3" providerId="ADAL" clId="{E4F5042B-A321-4339-867F-0B17586D7210}" dt="2021-04-09T18:37:41.665" v="2185" actId="1076"/>
        <pc:sldMkLst>
          <pc:docMk/>
          <pc:sldMk cId="2615093328" sldId="290"/>
        </pc:sldMkLst>
        <pc:spChg chg="mod">
          <ac:chgData name="Jennifer Riem" userId="bb1bdb51-1272-4de1-a8f5-c82aeea354b3" providerId="ADAL" clId="{E4F5042B-A321-4339-867F-0B17586D7210}" dt="2021-04-09T18:37:41.665" v="2185" actId="1076"/>
          <ac:spMkLst>
            <pc:docMk/>
            <pc:sldMk cId="2615093328" sldId="290"/>
            <ac:spMk id="7" creationId="{FA1AA6E3-B76D-466D-925F-43D4805F913D}"/>
          </ac:spMkLst>
        </pc:spChg>
      </pc:sldChg>
      <pc:sldChg chg="addSp delSp modSp add mod modNotesTx">
        <pc:chgData name="Jennifer Riem" userId="bb1bdb51-1272-4de1-a8f5-c82aeea354b3" providerId="ADAL" clId="{E4F5042B-A321-4339-867F-0B17586D7210}" dt="2021-04-09T18:45:21.142" v="2225"/>
        <pc:sldMkLst>
          <pc:docMk/>
          <pc:sldMk cId="178381660" sldId="291"/>
        </pc:sldMkLst>
        <pc:spChg chg="del">
          <ac:chgData name="Jennifer Riem" userId="bb1bdb51-1272-4de1-a8f5-c82aeea354b3" providerId="ADAL" clId="{E4F5042B-A321-4339-867F-0B17586D7210}" dt="2021-04-09T18:33:51.716" v="2084" actId="478"/>
          <ac:spMkLst>
            <pc:docMk/>
            <pc:sldMk cId="178381660" sldId="291"/>
            <ac:spMk id="6" creationId="{306ACC03-C229-4B61-9097-6917847E0F37}"/>
          </ac:spMkLst>
        </pc:spChg>
        <pc:spChg chg="mod">
          <ac:chgData name="Jennifer Riem" userId="bb1bdb51-1272-4de1-a8f5-c82aeea354b3" providerId="ADAL" clId="{E4F5042B-A321-4339-867F-0B17586D7210}" dt="2021-04-09T18:45:21.142" v="2225"/>
          <ac:spMkLst>
            <pc:docMk/>
            <pc:sldMk cId="178381660" sldId="291"/>
            <ac:spMk id="8" creationId="{8275E5B5-4029-496A-980F-0C9D00C066D9}"/>
          </ac:spMkLst>
        </pc:spChg>
        <pc:spChg chg="add mod">
          <ac:chgData name="Jennifer Riem" userId="bb1bdb51-1272-4de1-a8f5-c82aeea354b3" providerId="ADAL" clId="{E4F5042B-A321-4339-867F-0B17586D7210}" dt="2021-04-09T18:34:37.713" v="2129" actId="20577"/>
          <ac:spMkLst>
            <pc:docMk/>
            <pc:sldMk cId="178381660" sldId="291"/>
            <ac:spMk id="9" creationId="{EFA67457-F0D1-4448-93C6-0C28BD81BFE9}"/>
          </ac:spMkLst>
        </pc:spChg>
        <pc:picChg chg="add mod">
          <ac:chgData name="Jennifer Riem" userId="bb1bdb51-1272-4de1-a8f5-c82aeea354b3" providerId="ADAL" clId="{E4F5042B-A321-4339-867F-0B17586D7210}" dt="2021-04-09T18:34:16.047" v="2090" actId="14100"/>
          <ac:picMkLst>
            <pc:docMk/>
            <pc:sldMk cId="178381660" sldId="291"/>
            <ac:picMk id="3" creationId="{6470FD17-7836-463D-9B50-233C8BF4BF85}"/>
          </ac:picMkLst>
        </pc:picChg>
        <pc:picChg chg="del">
          <ac:chgData name="Jennifer Riem" userId="bb1bdb51-1272-4de1-a8f5-c82aeea354b3" providerId="ADAL" clId="{E4F5042B-A321-4339-867F-0B17586D7210}" dt="2021-04-09T18:33:52.900" v="2085" actId="478"/>
          <ac:picMkLst>
            <pc:docMk/>
            <pc:sldMk cId="178381660" sldId="291"/>
            <ac:picMk id="4" creationId="{45166D9C-74CB-440A-A584-466D6A2D6342}"/>
          </ac:picMkLst>
        </pc:picChg>
      </pc:sldChg>
      <pc:sldChg chg="add del">
        <pc:chgData name="Jennifer Riem" userId="bb1bdb51-1272-4de1-a8f5-c82aeea354b3" providerId="ADAL" clId="{E4F5042B-A321-4339-867F-0B17586D7210}" dt="2021-04-09T18:34:41.776" v="2131" actId="47"/>
        <pc:sldMkLst>
          <pc:docMk/>
          <pc:sldMk cId="3622951146" sldId="292"/>
        </pc:sldMkLst>
      </pc:sldChg>
      <pc:sldChg chg="addSp delSp modSp add mod modNotesTx">
        <pc:chgData name="Jennifer Riem" userId="bb1bdb51-1272-4de1-a8f5-c82aeea354b3" providerId="ADAL" clId="{E4F5042B-A321-4339-867F-0B17586D7210}" dt="2021-04-09T18:45:32.751" v="2226"/>
        <pc:sldMkLst>
          <pc:docMk/>
          <pc:sldMk cId="1514914478" sldId="293"/>
        </pc:sldMkLst>
        <pc:spChg chg="mod">
          <ac:chgData name="Jennifer Riem" userId="bb1bdb51-1272-4de1-a8f5-c82aeea354b3" providerId="ADAL" clId="{E4F5042B-A321-4339-867F-0B17586D7210}" dt="2021-04-09T18:45:32.751" v="2226"/>
          <ac:spMkLst>
            <pc:docMk/>
            <pc:sldMk cId="1514914478" sldId="293"/>
            <ac:spMk id="8" creationId="{8275E5B5-4029-496A-980F-0C9D00C066D9}"/>
          </ac:spMkLst>
        </pc:spChg>
        <pc:picChg chg="del">
          <ac:chgData name="Jennifer Riem" userId="bb1bdb51-1272-4de1-a8f5-c82aeea354b3" providerId="ADAL" clId="{E4F5042B-A321-4339-867F-0B17586D7210}" dt="2021-04-09T18:35:26.547" v="2133" actId="478"/>
          <ac:picMkLst>
            <pc:docMk/>
            <pc:sldMk cId="1514914478" sldId="293"/>
            <ac:picMk id="3" creationId="{6470FD17-7836-463D-9B50-233C8BF4BF85}"/>
          </ac:picMkLst>
        </pc:picChg>
        <pc:picChg chg="add del mod modCrop">
          <ac:chgData name="Jennifer Riem" userId="bb1bdb51-1272-4de1-a8f5-c82aeea354b3" providerId="ADAL" clId="{E4F5042B-A321-4339-867F-0B17586D7210}" dt="2021-04-09T18:36:22.332" v="2147" actId="478"/>
          <ac:picMkLst>
            <pc:docMk/>
            <pc:sldMk cId="1514914478" sldId="293"/>
            <ac:picMk id="4" creationId="{5350AC60-48E2-4EA8-9FA2-06C32E40C27C}"/>
          </ac:picMkLst>
        </pc:picChg>
        <pc:picChg chg="add mod">
          <ac:chgData name="Jennifer Riem" userId="bb1bdb51-1272-4de1-a8f5-c82aeea354b3" providerId="ADAL" clId="{E4F5042B-A321-4339-867F-0B17586D7210}" dt="2021-04-09T18:37:16.735" v="2179" actId="14100"/>
          <ac:picMkLst>
            <pc:docMk/>
            <pc:sldMk cId="1514914478" sldId="293"/>
            <ac:picMk id="7" creationId="{E094A8B5-671E-4F2A-BE59-0286658C11C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959B3-8632-40C3-897F-31D133248A33}"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C756C-EFD1-430E-BA32-8EC9CA576500}" type="slidenum">
              <a:rPr lang="en-US" smtClean="0"/>
              <a:t>‹#›</a:t>
            </a:fld>
            <a:endParaRPr lang="en-US"/>
          </a:p>
        </p:txBody>
      </p:sp>
    </p:spTree>
    <p:extLst>
      <p:ext uri="{BB962C8B-B14F-4D97-AF65-F5344CB8AC3E}">
        <p14:creationId xmlns:p14="http://schemas.microsoft.com/office/powerpoint/2010/main" val="14478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is confirmation. Please take the time to proofread and check your session details here. It makes a big difference. This is the top of the page – scroll down to check everything.</a:t>
            </a:r>
          </a:p>
        </p:txBody>
      </p:sp>
      <p:sp>
        <p:nvSpPr>
          <p:cNvPr id="4" name="Slide Number Placeholder 3"/>
          <p:cNvSpPr>
            <a:spLocks noGrp="1"/>
          </p:cNvSpPr>
          <p:nvPr>
            <p:ph type="sldNum" sz="quarter" idx="5"/>
          </p:nvPr>
        </p:nvSpPr>
        <p:spPr/>
        <p:txBody>
          <a:bodyPr/>
          <a:lstStyle/>
          <a:p>
            <a:fld id="{A50C756C-EFD1-430E-BA32-8EC9CA576500}" type="slidenum">
              <a:rPr lang="en-US" smtClean="0"/>
              <a:t>10</a:t>
            </a:fld>
            <a:endParaRPr lang="en-US"/>
          </a:p>
        </p:txBody>
      </p:sp>
    </p:spTree>
    <p:extLst>
      <p:ext uri="{BB962C8B-B14F-4D97-AF65-F5344CB8AC3E}">
        <p14:creationId xmlns:p14="http://schemas.microsoft.com/office/powerpoint/2010/main" val="327119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very last action – click to confirm the submission is complete. You will receive an email confirmation and a link you can use to return to make edits until the submission deadline has passed.</a:t>
            </a:r>
          </a:p>
        </p:txBody>
      </p:sp>
      <p:sp>
        <p:nvSpPr>
          <p:cNvPr id="4" name="Slide Number Placeholder 3"/>
          <p:cNvSpPr>
            <a:spLocks noGrp="1"/>
          </p:cNvSpPr>
          <p:nvPr>
            <p:ph type="sldNum" sz="quarter" idx="5"/>
          </p:nvPr>
        </p:nvSpPr>
        <p:spPr/>
        <p:txBody>
          <a:bodyPr/>
          <a:lstStyle/>
          <a:p>
            <a:fld id="{A50C756C-EFD1-430E-BA32-8EC9CA576500}" type="slidenum">
              <a:rPr lang="en-US" smtClean="0"/>
              <a:t>11</a:t>
            </a:fld>
            <a:endParaRPr lang="en-US"/>
          </a:p>
        </p:txBody>
      </p:sp>
    </p:spTree>
    <p:extLst>
      <p:ext uri="{BB962C8B-B14F-4D97-AF65-F5344CB8AC3E}">
        <p14:creationId xmlns:p14="http://schemas.microsoft.com/office/powerpoint/2010/main" val="43927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year’s meeting theme. Matching the theme is not required! Some sessions do, some sessions don’t.</a:t>
            </a:r>
          </a:p>
        </p:txBody>
      </p:sp>
      <p:sp>
        <p:nvSpPr>
          <p:cNvPr id="4" name="Slide Number Placeholder 3"/>
          <p:cNvSpPr>
            <a:spLocks noGrp="1"/>
          </p:cNvSpPr>
          <p:nvPr>
            <p:ph type="sldNum" sz="quarter" idx="5"/>
          </p:nvPr>
        </p:nvSpPr>
        <p:spPr/>
        <p:txBody>
          <a:bodyPr/>
          <a:lstStyle/>
          <a:p>
            <a:fld id="{A50C756C-EFD1-430E-BA32-8EC9CA576500}" type="slidenum">
              <a:rPr lang="en-US" smtClean="0"/>
              <a:t>12</a:t>
            </a:fld>
            <a:endParaRPr lang="en-US"/>
          </a:p>
        </p:txBody>
      </p:sp>
    </p:spTree>
    <p:extLst>
      <p:ext uri="{BB962C8B-B14F-4D97-AF65-F5344CB8AC3E}">
        <p14:creationId xmlns:p14="http://schemas.microsoft.com/office/powerpoint/2010/main" val="108583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guidelines.</a:t>
            </a:r>
          </a:p>
        </p:txBody>
      </p:sp>
      <p:sp>
        <p:nvSpPr>
          <p:cNvPr id="4" name="Slide Number Placeholder 3"/>
          <p:cNvSpPr>
            <a:spLocks noGrp="1"/>
          </p:cNvSpPr>
          <p:nvPr>
            <p:ph type="sldNum" sz="quarter" idx="5"/>
          </p:nvPr>
        </p:nvSpPr>
        <p:spPr/>
        <p:txBody>
          <a:bodyPr/>
          <a:lstStyle/>
          <a:p>
            <a:fld id="{A50C756C-EFD1-430E-BA32-8EC9CA576500}" type="slidenum">
              <a:rPr lang="en-US" smtClean="0"/>
              <a:t>13</a:t>
            </a:fld>
            <a:endParaRPr lang="en-US"/>
          </a:p>
        </p:txBody>
      </p:sp>
    </p:spTree>
    <p:extLst>
      <p:ext uri="{BB962C8B-B14F-4D97-AF65-F5344CB8AC3E}">
        <p14:creationId xmlns:p14="http://schemas.microsoft.com/office/powerpoint/2010/main" val="108583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guidelines.</a:t>
            </a:r>
          </a:p>
        </p:txBody>
      </p:sp>
      <p:sp>
        <p:nvSpPr>
          <p:cNvPr id="4" name="Slide Number Placeholder 3"/>
          <p:cNvSpPr>
            <a:spLocks noGrp="1"/>
          </p:cNvSpPr>
          <p:nvPr>
            <p:ph type="sldNum" sz="quarter" idx="5"/>
          </p:nvPr>
        </p:nvSpPr>
        <p:spPr/>
        <p:txBody>
          <a:bodyPr/>
          <a:lstStyle/>
          <a:p>
            <a:fld id="{A50C756C-EFD1-430E-BA32-8EC9CA576500}" type="slidenum">
              <a:rPr lang="en-US" smtClean="0"/>
              <a:t>14</a:t>
            </a:fld>
            <a:endParaRPr lang="en-US"/>
          </a:p>
        </p:txBody>
      </p:sp>
    </p:spTree>
    <p:extLst>
      <p:ext uri="{BB962C8B-B14F-4D97-AF65-F5344CB8AC3E}">
        <p14:creationId xmlns:p14="http://schemas.microsoft.com/office/powerpoint/2010/main" val="1085833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15</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16</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page overview. Click “Submit” for each proposal type to begin a new submission. </a:t>
            </a:r>
            <a:r>
              <a:rPr lang="en-US" sz="1800" dirty="0"/>
              <a:t>Proposal submission link: </a:t>
            </a:r>
            <a:r>
              <a:rPr lang="en-US" dirty="0"/>
              <a:t>https://eco.confex.com/eco/2021/cfp.cgi</a:t>
            </a:r>
          </a:p>
        </p:txBody>
      </p:sp>
      <p:sp>
        <p:nvSpPr>
          <p:cNvPr id="4" name="Slide Number Placeholder 3"/>
          <p:cNvSpPr>
            <a:spLocks noGrp="1"/>
          </p:cNvSpPr>
          <p:nvPr>
            <p:ph type="sldNum" sz="quarter" idx="5"/>
          </p:nvPr>
        </p:nvSpPr>
        <p:spPr/>
        <p:txBody>
          <a:bodyPr/>
          <a:lstStyle/>
          <a:p>
            <a:fld id="{A50C756C-EFD1-430E-BA32-8EC9CA576500}" type="slidenum">
              <a:rPr lang="en-US" smtClean="0"/>
              <a:t>2</a:t>
            </a:fld>
            <a:endParaRPr lang="en-US"/>
          </a:p>
        </p:txBody>
      </p:sp>
    </p:spTree>
    <p:extLst>
      <p:ext uri="{BB962C8B-B14F-4D97-AF65-F5344CB8AC3E}">
        <p14:creationId xmlns:p14="http://schemas.microsoft.com/office/powerpoint/2010/main" val="265455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two calls for proposals are open right now. Field trips are the second option on this page.</a:t>
            </a:r>
          </a:p>
        </p:txBody>
      </p:sp>
      <p:sp>
        <p:nvSpPr>
          <p:cNvPr id="4" name="Slide Number Placeholder 3"/>
          <p:cNvSpPr>
            <a:spLocks noGrp="1"/>
          </p:cNvSpPr>
          <p:nvPr>
            <p:ph type="sldNum" sz="quarter" idx="5"/>
          </p:nvPr>
        </p:nvSpPr>
        <p:spPr/>
        <p:txBody>
          <a:bodyPr/>
          <a:lstStyle/>
          <a:p>
            <a:fld id="{A50C756C-EFD1-430E-BA32-8EC9CA576500}" type="slidenum">
              <a:rPr lang="en-US" smtClean="0"/>
              <a:t>3</a:t>
            </a:fld>
            <a:endParaRPr lang="en-US"/>
          </a:p>
        </p:txBody>
      </p:sp>
    </p:spTree>
    <p:extLst>
      <p:ext uri="{BB962C8B-B14F-4D97-AF65-F5344CB8AC3E}">
        <p14:creationId xmlns:p14="http://schemas.microsoft.com/office/powerpoint/2010/main" val="265455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session proposal has 4-5 steps. For field trips, it’s Program Content, People, Scheduling, and Confirmation. This is the top part of the Program Content step.</a:t>
            </a:r>
          </a:p>
        </p:txBody>
      </p:sp>
      <p:sp>
        <p:nvSpPr>
          <p:cNvPr id="4" name="Slide Number Placeholder 3"/>
          <p:cNvSpPr>
            <a:spLocks noGrp="1"/>
          </p:cNvSpPr>
          <p:nvPr>
            <p:ph type="sldNum" sz="quarter" idx="5"/>
          </p:nvPr>
        </p:nvSpPr>
        <p:spPr/>
        <p:txBody>
          <a:bodyPr/>
          <a:lstStyle/>
          <a:p>
            <a:fld id="{A50C756C-EFD1-430E-BA32-8EC9CA576500}" type="slidenum">
              <a:rPr lang="en-US" smtClean="0"/>
              <a:t>4</a:t>
            </a:fld>
            <a:endParaRPr lang="en-US"/>
          </a:p>
        </p:txBody>
      </p:sp>
    </p:spTree>
    <p:extLst>
      <p:ext uri="{BB962C8B-B14F-4D97-AF65-F5344CB8AC3E}">
        <p14:creationId xmlns:p14="http://schemas.microsoft.com/office/powerpoint/2010/main" val="136991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“Save” at the bottom of this page you have completed the first step of submission. An automated email with the ID and password will be sent to the email address entered as Submitter’s Email Address. You can use these or the included link to return to edit/complete your submission until the deadline.</a:t>
            </a:r>
          </a:p>
        </p:txBody>
      </p:sp>
      <p:sp>
        <p:nvSpPr>
          <p:cNvPr id="4" name="Slide Number Placeholder 3"/>
          <p:cNvSpPr>
            <a:spLocks noGrp="1"/>
          </p:cNvSpPr>
          <p:nvPr>
            <p:ph type="sldNum" sz="quarter" idx="5"/>
          </p:nvPr>
        </p:nvSpPr>
        <p:spPr/>
        <p:txBody>
          <a:bodyPr/>
          <a:lstStyle/>
          <a:p>
            <a:fld id="{A50C756C-EFD1-430E-BA32-8EC9CA576500}" type="slidenum">
              <a:rPr lang="en-US" smtClean="0"/>
              <a:t>5</a:t>
            </a:fld>
            <a:endParaRPr lang="en-US"/>
          </a:p>
        </p:txBody>
      </p:sp>
    </p:spTree>
    <p:extLst>
      <p:ext uri="{BB962C8B-B14F-4D97-AF65-F5344CB8AC3E}">
        <p14:creationId xmlns:p14="http://schemas.microsoft.com/office/powerpoint/2010/main" val="101256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step is the People step, where you will enter one organizer and any co-organizers (if any). First, search for each person by last name.</a:t>
            </a:r>
          </a:p>
        </p:txBody>
      </p:sp>
      <p:sp>
        <p:nvSpPr>
          <p:cNvPr id="4" name="Slide Number Placeholder 3"/>
          <p:cNvSpPr>
            <a:spLocks noGrp="1"/>
          </p:cNvSpPr>
          <p:nvPr>
            <p:ph type="sldNum" sz="quarter" idx="5"/>
          </p:nvPr>
        </p:nvSpPr>
        <p:spPr/>
        <p:txBody>
          <a:bodyPr/>
          <a:lstStyle/>
          <a:p>
            <a:fld id="{A50C756C-EFD1-430E-BA32-8EC9CA576500}" type="slidenum">
              <a:rPr lang="en-US" smtClean="0"/>
              <a:t>6</a:t>
            </a:fld>
            <a:endParaRPr lang="en-US"/>
          </a:p>
        </p:txBody>
      </p:sp>
    </p:spTree>
    <p:extLst>
      <p:ext uri="{BB962C8B-B14F-4D97-AF65-F5344CB8AC3E}">
        <p14:creationId xmlns:p14="http://schemas.microsoft.com/office/powerpoint/2010/main" val="292811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you have found the right person in the system. You might need to edit their details in some situations, such as a recent affiliation change. If you can’t find a person listed at all, you can add them as a new name.</a:t>
            </a:r>
          </a:p>
        </p:txBody>
      </p:sp>
      <p:sp>
        <p:nvSpPr>
          <p:cNvPr id="4" name="Slide Number Placeholder 3"/>
          <p:cNvSpPr>
            <a:spLocks noGrp="1"/>
          </p:cNvSpPr>
          <p:nvPr>
            <p:ph type="sldNum" sz="quarter" idx="5"/>
          </p:nvPr>
        </p:nvSpPr>
        <p:spPr/>
        <p:txBody>
          <a:bodyPr/>
          <a:lstStyle/>
          <a:p>
            <a:fld id="{A50C756C-EFD1-430E-BA32-8EC9CA576500}" type="slidenum">
              <a:rPr lang="en-US" smtClean="0"/>
              <a:t>7</a:t>
            </a:fld>
            <a:endParaRPr lang="en-US"/>
          </a:p>
        </p:txBody>
      </p:sp>
    </p:spTree>
    <p:extLst>
      <p:ext uri="{BB962C8B-B14F-4D97-AF65-F5344CB8AC3E}">
        <p14:creationId xmlns:p14="http://schemas.microsoft.com/office/powerpoint/2010/main" val="342334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completed person list – one organizer, one co-organizer.</a:t>
            </a:r>
          </a:p>
        </p:txBody>
      </p:sp>
      <p:sp>
        <p:nvSpPr>
          <p:cNvPr id="4" name="Slide Number Placeholder 3"/>
          <p:cNvSpPr>
            <a:spLocks noGrp="1"/>
          </p:cNvSpPr>
          <p:nvPr>
            <p:ph type="sldNum" sz="quarter" idx="5"/>
          </p:nvPr>
        </p:nvSpPr>
        <p:spPr/>
        <p:txBody>
          <a:bodyPr/>
          <a:lstStyle/>
          <a:p>
            <a:fld id="{A50C756C-EFD1-430E-BA32-8EC9CA576500}" type="slidenum">
              <a:rPr lang="en-US" smtClean="0"/>
              <a:t>8</a:t>
            </a:fld>
            <a:endParaRPr lang="en-US"/>
          </a:p>
        </p:txBody>
      </p:sp>
    </p:spTree>
    <p:extLst>
      <p:ext uri="{BB962C8B-B14F-4D97-AF65-F5344CB8AC3E}">
        <p14:creationId xmlns:p14="http://schemas.microsoft.com/office/powerpoint/2010/main" val="3865506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step is scheduling. These questions are about known conflicts with other sessions or links with other sessions. We also ask the maximum number of attendees you think you can successfully engage in a live video format (Zoom session).</a:t>
            </a:r>
          </a:p>
        </p:txBody>
      </p:sp>
      <p:sp>
        <p:nvSpPr>
          <p:cNvPr id="4" name="Slide Number Placeholder 3"/>
          <p:cNvSpPr>
            <a:spLocks noGrp="1"/>
          </p:cNvSpPr>
          <p:nvPr>
            <p:ph type="sldNum" sz="quarter" idx="5"/>
          </p:nvPr>
        </p:nvSpPr>
        <p:spPr/>
        <p:txBody>
          <a:bodyPr/>
          <a:lstStyle/>
          <a:p>
            <a:fld id="{A50C756C-EFD1-430E-BA32-8EC9CA576500}" type="slidenum">
              <a:rPr lang="en-US" smtClean="0"/>
              <a:t>9</a:t>
            </a:fld>
            <a:endParaRPr lang="en-US"/>
          </a:p>
        </p:txBody>
      </p:sp>
    </p:spTree>
    <p:extLst>
      <p:ext uri="{BB962C8B-B14F-4D97-AF65-F5344CB8AC3E}">
        <p14:creationId xmlns:p14="http://schemas.microsoft.com/office/powerpoint/2010/main" val="127429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6340-E40B-44F5-84E9-1CE4DFF21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F1862F-E910-418C-AB89-501EC295A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C0DD3-C1F5-4A46-AB05-FD1B40239622}"/>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5" name="Footer Placeholder 4">
            <a:extLst>
              <a:ext uri="{FF2B5EF4-FFF2-40B4-BE49-F238E27FC236}">
                <a16:creationId xmlns:a16="http://schemas.microsoft.com/office/drawing/2014/main" id="{6C4E1CCA-3144-4A2C-9F52-5E229CE69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E5D84-39AD-4920-984E-2A45392B909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71418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07F3-1FD0-4E95-83A6-4E5C64AD06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437C9-3ECA-44F0-A51F-DBB48104D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49297-8D8A-4643-9AB7-65A92E8D254A}"/>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5" name="Footer Placeholder 4">
            <a:extLst>
              <a:ext uri="{FF2B5EF4-FFF2-40B4-BE49-F238E27FC236}">
                <a16:creationId xmlns:a16="http://schemas.microsoft.com/office/drawing/2014/main" id="{0DA6D633-98E6-48B2-89D0-7DF93A39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623AC-C3FE-4177-8905-E052C8E79217}"/>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887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8E5EF-2223-4DA8-B8B2-27D1147A52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49FC4-5795-41FE-A4AD-A7C9E256A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FA230-9D6C-4ECD-8D52-42AC23814F28}"/>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5" name="Footer Placeholder 4">
            <a:extLst>
              <a:ext uri="{FF2B5EF4-FFF2-40B4-BE49-F238E27FC236}">
                <a16:creationId xmlns:a16="http://schemas.microsoft.com/office/drawing/2014/main" id="{A70D084B-EDC0-4DBD-BB5C-31A9B2CC4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35D12-0D6E-4DCC-A3EA-C9D39B4FA04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2348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1491-CF11-4861-8765-3F0612E6A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F9D6D-1FB4-4E30-91F2-F8B9D9E9F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6B94F-4AAB-4A29-9CC6-6A2C077D6515}"/>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5" name="Footer Placeholder 4">
            <a:extLst>
              <a:ext uri="{FF2B5EF4-FFF2-40B4-BE49-F238E27FC236}">
                <a16:creationId xmlns:a16="http://schemas.microsoft.com/office/drawing/2014/main" id="{8C946409-A005-4E11-8D10-B2075DE56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E9F86-AE0D-4336-8156-D31922CAFF46}"/>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19875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1CD-EFFB-49BB-A3F8-44051024D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E6FA2-92E9-4A8A-B4E9-849B125B7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B44E1D-D0AA-4E2D-93CA-548748105DD9}"/>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5" name="Footer Placeholder 4">
            <a:extLst>
              <a:ext uri="{FF2B5EF4-FFF2-40B4-BE49-F238E27FC236}">
                <a16:creationId xmlns:a16="http://schemas.microsoft.com/office/drawing/2014/main" id="{08077924-DB8C-48E7-BB21-1BEB53F3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FC81A-91C9-4B67-9B44-E56CDE382F6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53523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2AC4-086D-4ABE-9D32-C10B29DA0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4FC20-E567-4608-9BB2-3E43D178E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CB101-B5A8-4683-908F-71707877D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3DFD1-0A07-488E-8338-B4316555FEE3}"/>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6" name="Footer Placeholder 5">
            <a:extLst>
              <a:ext uri="{FF2B5EF4-FFF2-40B4-BE49-F238E27FC236}">
                <a16:creationId xmlns:a16="http://schemas.microsoft.com/office/drawing/2014/main" id="{FCC1F008-88F0-4CC2-933C-B83AEA5A7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25C4F-BB86-445E-80B3-61015AC69BA2}"/>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83329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630A-7F81-411F-B1AC-B1D6E5E01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6F0B8-1281-4F7B-B03A-C4EE8C2B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7D9C9-89E2-43EA-B801-60CE823FA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2A009-4E4D-4721-8860-0DEA64206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F2459-2114-4963-8B3F-EF7F28B5D2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AEA5E5-31BF-4297-AB3D-0815C5E51D84}"/>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8" name="Footer Placeholder 7">
            <a:extLst>
              <a:ext uri="{FF2B5EF4-FFF2-40B4-BE49-F238E27FC236}">
                <a16:creationId xmlns:a16="http://schemas.microsoft.com/office/drawing/2014/main" id="{2B832372-DFB8-46AA-936D-7E1323B8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F327A-2942-4E02-90C8-C69EC6F3B465}"/>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408597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109-75D7-4F21-837B-D47535B66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CD8A0-AADB-4796-B2C3-F4FB2D552A69}"/>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4" name="Footer Placeholder 3">
            <a:extLst>
              <a:ext uri="{FF2B5EF4-FFF2-40B4-BE49-F238E27FC236}">
                <a16:creationId xmlns:a16="http://schemas.microsoft.com/office/drawing/2014/main" id="{9765AF42-27D8-4D34-A6D5-5CF0E163F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FAD9A-E656-4509-BCDA-A6B88FD08B1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93516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2A24C-2863-46C0-A60A-6315A7EAC618}"/>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3" name="Footer Placeholder 2">
            <a:extLst>
              <a:ext uri="{FF2B5EF4-FFF2-40B4-BE49-F238E27FC236}">
                <a16:creationId xmlns:a16="http://schemas.microsoft.com/office/drawing/2014/main" id="{EB91FEED-BFE3-4DB9-AB13-C013344AB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A3E5B-E0E6-4FF0-BB21-E3C83A38F41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06229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356C-506C-499B-AEBD-D96F98062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60038-849E-4F32-9E03-75E858F2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E2C17-9E04-486F-9EF8-BD831E7B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2E2A1-103F-452F-93C5-C9A5DCCDBCF9}"/>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6" name="Footer Placeholder 5">
            <a:extLst>
              <a:ext uri="{FF2B5EF4-FFF2-40B4-BE49-F238E27FC236}">
                <a16:creationId xmlns:a16="http://schemas.microsoft.com/office/drawing/2014/main" id="{1F225D03-5412-478B-8014-92A924027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4EFD1-1E39-4BAB-8933-40F5C3191D0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53349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655C-9F99-4631-B465-3FE039CFB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FDBDF-8A40-429B-8117-186852D67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6C5C9D-CB43-4811-A5AC-DB7D5B58F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4BAF1-7E7C-41CC-94EB-55B4A0BAA809}"/>
              </a:ext>
            </a:extLst>
          </p:cNvPr>
          <p:cNvSpPr>
            <a:spLocks noGrp="1"/>
          </p:cNvSpPr>
          <p:nvPr>
            <p:ph type="dt" sz="half" idx="10"/>
          </p:nvPr>
        </p:nvSpPr>
        <p:spPr/>
        <p:txBody>
          <a:bodyPr/>
          <a:lstStyle/>
          <a:p>
            <a:fld id="{30C79253-8408-4965-80FF-421FE7691A11}" type="datetimeFigureOut">
              <a:rPr lang="en-US" smtClean="0"/>
              <a:t>4/12/2021</a:t>
            </a:fld>
            <a:endParaRPr lang="en-US"/>
          </a:p>
        </p:txBody>
      </p:sp>
      <p:sp>
        <p:nvSpPr>
          <p:cNvPr id="6" name="Footer Placeholder 5">
            <a:extLst>
              <a:ext uri="{FF2B5EF4-FFF2-40B4-BE49-F238E27FC236}">
                <a16:creationId xmlns:a16="http://schemas.microsoft.com/office/drawing/2014/main" id="{783F5F24-2A3B-4487-8FCD-F3514D12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846B-4DB9-430F-BDFF-FE7647C7AD5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4284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4C296-0D3C-40B4-880F-86351432C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F1559-0D26-4164-BBDB-EAB20B388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16993-FA4E-4B8E-AE36-2F7212815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79253-8408-4965-80FF-421FE7691A11}" type="datetimeFigureOut">
              <a:rPr lang="en-US" smtClean="0"/>
              <a:t>4/12/2021</a:t>
            </a:fld>
            <a:endParaRPr lang="en-US"/>
          </a:p>
        </p:txBody>
      </p:sp>
      <p:sp>
        <p:nvSpPr>
          <p:cNvPr id="5" name="Footer Placeholder 4">
            <a:extLst>
              <a:ext uri="{FF2B5EF4-FFF2-40B4-BE49-F238E27FC236}">
                <a16:creationId xmlns:a16="http://schemas.microsoft.com/office/drawing/2014/main" id="{2DCD462F-E87D-43F6-85FF-B8AEA6037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A57AD4-FD5F-4487-BB7A-E3B0EDE4E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28D05-CAF2-4F9E-B5FB-6E2EE9C402B8}" type="slidenum">
              <a:rPr lang="en-US" smtClean="0"/>
              <a:t>‹#›</a:t>
            </a:fld>
            <a:endParaRPr lang="en-US"/>
          </a:p>
        </p:txBody>
      </p:sp>
    </p:spTree>
    <p:extLst>
      <p:ext uri="{BB962C8B-B14F-4D97-AF65-F5344CB8AC3E}">
        <p14:creationId xmlns:p14="http://schemas.microsoft.com/office/powerpoint/2010/main" val="272022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1985687" y="1201978"/>
            <a:ext cx="8057034" cy="1185224"/>
          </a:xfrm>
        </p:spPr>
        <p:txBody>
          <a:bodyPr>
            <a:noAutofit/>
          </a:bodyPr>
          <a:lstStyle/>
          <a:p>
            <a:pPr algn="ctr"/>
            <a:r>
              <a:rPr lang="en-US" sz="2800" b="1" i="0" dirty="0">
                <a:solidFill>
                  <a:srgbClr val="232333"/>
                </a:solidFill>
                <a:effectLst/>
                <a:latin typeface="Lato"/>
              </a:rPr>
              <a:t>How to Submit a Good Virtual Field Trip </a:t>
            </a:r>
            <a:br>
              <a:rPr lang="en-US" sz="2800" b="1" i="0" dirty="0">
                <a:solidFill>
                  <a:srgbClr val="232333"/>
                </a:solidFill>
                <a:effectLst/>
                <a:latin typeface="Lato"/>
              </a:rPr>
            </a:br>
            <a:r>
              <a:rPr lang="en-US" sz="2800" b="1" i="0" dirty="0">
                <a:solidFill>
                  <a:srgbClr val="232333"/>
                </a:solidFill>
                <a:effectLst/>
                <a:latin typeface="Lato"/>
              </a:rPr>
              <a:t>for #ESA2021</a:t>
            </a:r>
            <a:endParaRPr lang="en-US" sz="2800" dirty="0"/>
          </a:p>
        </p:txBody>
      </p:sp>
      <p:sp>
        <p:nvSpPr>
          <p:cNvPr id="7" name="TextBox 6">
            <a:extLst>
              <a:ext uri="{FF2B5EF4-FFF2-40B4-BE49-F238E27FC236}">
                <a16:creationId xmlns:a16="http://schemas.microsoft.com/office/drawing/2014/main" id="{FA1AA6E3-B76D-466D-925F-43D4805F913D}"/>
              </a:ext>
            </a:extLst>
          </p:cNvPr>
          <p:cNvSpPr txBox="1"/>
          <p:nvPr/>
        </p:nvSpPr>
        <p:spPr>
          <a:xfrm>
            <a:off x="2311730" y="2387201"/>
            <a:ext cx="7404948" cy="3970318"/>
          </a:xfrm>
          <a:prstGeom prst="rect">
            <a:avLst/>
          </a:prstGeom>
          <a:noFill/>
        </p:spPr>
        <p:txBody>
          <a:bodyPr wrap="square">
            <a:spAutoFit/>
          </a:bodyPr>
          <a:lstStyle/>
          <a:p>
            <a:pPr algn="ctr"/>
            <a:r>
              <a:rPr lang="en-US" sz="2800" dirty="0"/>
              <a:t>Ari Martinez, 2021 Local Host</a:t>
            </a:r>
          </a:p>
          <a:p>
            <a:pPr algn="ctr"/>
            <a:r>
              <a:rPr lang="en-US" sz="2800" dirty="0"/>
              <a:t>Jennifer Riem, Meeting Program Associate</a:t>
            </a:r>
            <a:br>
              <a:rPr lang="en-US" sz="2800" dirty="0"/>
            </a:br>
            <a:endParaRPr lang="en-US" sz="2800" dirty="0"/>
          </a:p>
          <a:p>
            <a:pPr algn="ctr"/>
            <a:r>
              <a:rPr lang="en-US" sz="2800" b="1" dirty="0"/>
              <a:t>Guest Panelists</a:t>
            </a:r>
          </a:p>
          <a:p>
            <a:pPr algn="ctr"/>
            <a:r>
              <a:rPr lang="en-US" sz="2800" dirty="0"/>
              <a:t>Jorge Ramos, Stanford University</a:t>
            </a:r>
          </a:p>
          <a:p>
            <a:pPr algn="ctr"/>
            <a:r>
              <a:rPr lang="en-US" sz="2800" dirty="0"/>
              <a:t>Angelica Patterson, Black Rock Forest</a:t>
            </a:r>
          </a:p>
          <a:p>
            <a:pPr algn="ctr"/>
            <a:r>
              <a:rPr lang="sv-SE" sz="2800" dirty="0"/>
              <a:t>Benjamin Bravo, Sonoma State University</a:t>
            </a:r>
            <a:endParaRPr lang="en-US" sz="2800" dirty="0"/>
          </a:p>
          <a:p>
            <a:pPr algn="ctr"/>
            <a:br>
              <a:rPr lang="en-US" sz="2800" dirty="0"/>
            </a:br>
            <a:r>
              <a:rPr lang="en-US" sz="2800" dirty="0"/>
              <a:t>https://www.esa.org/longbeach/</a:t>
            </a:r>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Tree>
    <p:extLst>
      <p:ext uri="{BB962C8B-B14F-4D97-AF65-F5344CB8AC3E}">
        <p14:creationId xmlns:p14="http://schemas.microsoft.com/office/powerpoint/2010/main" val="146987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E2069C-2A66-44F5-991B-5EF0E3E97B61}"/>
              </a:ext>
            </a:extLst>
          </p:cNvPr>
          <p:cNvPicPr>
            <a:picLocks noChangeAspect="1"/>
          </p:cNvPicPr>
          <p:nvPr/>
        </p:nvPicPr>
        <p:blipFill>
          <a:blip r:embed="rId3"/>
          <a:stretch>
            <a:fillRect/>
          </a:stretch>
        </p:blipFill>
        <p:spPr>
          <a:xfrm>
            <a:off x="1028658" y="0"/>
            <a:ext cx="10134683" cy="6858000"/>
          </a:xfrm>
          <a:prstGeom prst="rect">
            <a:avLst/>
          </a:prstGeom>
        </p:spPr>
      </p:pic>
    </p:spTree>
    <p:extLst>
      <p:ext uri="{BB962C8B-B14F-4D97-AF65-F5344CB8AC3E}">
        <p14:creationId xmlns:p14="http://schemas.microsoft.com/office/powerpoint/2010/main" val="276641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8DA854-B911-42E0-B84C-9D0AF505C669}"/>
              </a:ext>
            </a:extLst>
          </p:cNvPr>
          <p:cNvPicPr>
            <a:picLocks noChangeAspect="1"/>
          </p:cNvPicPr>
          <p:nvPr/>
        </p:nvPicPr>
        <p:blipFill>
          <a:blip r:embed="rId3"/>
          <a:stretch>
            <a:fillRect/>
          </a:stretch>
        </p:blipFill>
        <p:spPr>
          <a:xfrm>
            <a:off x="2184680" y="740540"/>
            <a:ext cx="7822639" cy="5119725"/>
          </a:xfrm>
          <a:prstGeom prst="rect">
            <a:avLst/>
          </a:prstGeom>
        </p:spPr>
      </p:pic>
    </p:spTree>
    <p:extLst>
      <p:ext uri="{BB962C8B-B14F-4D97-AF65-F5344CB8AC3E}">
        <p14:creationId xmlns:p14="http://schemas.microsoft.com/office/powerpoint/2010/main" val="1289625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pic>
        <p:nvPicPr>
          <p:cNvPr id="4" name="Picture 3">
            <a:extLst>
              <a:ext uri="{FF2B5EF4-FFF2-40B4-BE49-F238E27FC236}">
                <a16:creationId xmlns:a16="http://schemas.microsoft.com/office/drawing/2014/main" id="{45166D9C-74CB-440A-A584-466D6A2D6342}"/>
              </a:ext>
            </a:extLst>
          </p:cNvPr>
          <p:cNvPicPr>
            <a:picLocks noChangeAspect="1"/>
          </p:cNvPicPr>
          <p:nvPr/>
        </p:nvPicPr>
        <p:blipFill>
          <a:blip r:embed="rId4"/>
          <a:stretch>
            <a:fillRect/>
          </a:stretch>
        </p:blipFill>
        <p:spPr>
          <a:xfrm>
            <a:off x="4554380" y="2346831"/>
            <a:ext cx="6776349" cy="4165935"/>
          </a:xfrm>
          <a:prstGeom prst="rect">
            <a:avLst/>
          </a:prstGeom>
        </p:spPr>
      </p:pic>
      <p:sp>
        <p:nvSpPr>
          <p:cNvPr id="6" name="TextBox 5">
            <a:extLst>
              <a:ext uri="{FF2B5EF4-FFF2-40B4-BE49-F238E27FC236}">
                <a16:creationId xmlns:a16="http://schemas.microsoft.com/office/drawing/2014/main" id="{306ACC03-C229-4B61-9097-6917847E0F37}"/>
              </a:ext>
            </a:extLst>
          </p:cNvPr>
          <p:cNvSpPr txBox="1"/>
          <p:nvPr/>
        </p:nvSpPr>
        <p:spPr>
          <a:xfrm>
            <a:off x="562692" y="2496818"/>
            <a:ext cx="3760733" cy="523220"/>
          </a:xfrm>
          <a:prstGeom prst="rect">
            <a:avLst/>
          </a:prstGeom>
          <a:noFill/>
        </p:spPr>
        <p:txBody>
          <a:bodyPr wrap="square">
            <a:spAutoFit/>
          </a:bodyPr>
          <a:lstStyle/>
          <a:p>
            <a:pPr algn="ctr"/>
            <a:r>
              <a:rPr lang="en-US" sz="2800" dirty="0"/>
              <a:t>2021 Meeting Theme</a:t>
            </a:r>
          </a:p>
        </p:txBody>
      </p:sp>
      <p:sp>
        <p:nvSpPr>
          <p:cNvPr id="8" name="Title 1">
            <a:extLst>
              <a:ext uri="{FF2B5EF4-FFF2-40B4-BE49-F238E27FC236}">
                <a16:creationId xmlns:a16="http://schemas.microsoft.com/office/drawing/2014/main" id="{8275E5B5-4029-496A-980F-0C9D00C066D9}"/>
              </a:ext>
            </a:extLst>
          </p:cNvPr>
          <p:cNvSpPr txBox="1">
            <a:spLocks/>
          </p:cNvSpPr>
          <p:nvPr/>
        </p:nvSpPr>
        <p:spPr>
          <a:xfrm>
            <a:off x="4875009" y="345234"/>
            <a:ext cx="6929464" cy="1653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0" dirty="0">
                <a:solidFill>
                  <a:srgbClr val="232333"/>
                </a:solidFill>
                <a:effectLst/>
                <a:latin typeface="Lato"/>
              </a:rPr>
              <a:t>How to Submit </a:t>
            </a:r>
          </a:p>
          <a:p>
            <a:pPr algn="ctr"/>
            <a:r>
              <a:rPr lang="en-US" sz="3200" b="1" i="0" dirty="0">
                <a:solidFill>
                  <a:srgbClr val="232333"/>
                </a:solidFill>
                <a:effectLst/>
                <a:latin typeface="Lato"/>
              </a:rPr>
              <a:t>a Good Virtual Field Trip</a:t>
            </a:r>
            <a:endParaRPr lang="en-US" sz="3200" dirty="0"/>
          </a:p>
        </p:txBody>
      </p:sp>
    </p:spTree>
    <p:extLst>
      <p:ext uri="{BB962C8B-B14F-4D97-AF65-F5344CB8AC3E}">
        <p14:creationId xmlns:p14="http://schemas.microsoft.com/office/powerpoint/2010/main" val="273701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sp>
        <p:nvSpPr>
          <p:cNvPr id="8" name="Title 1">
            <a:extLst>
              <a:ext uri="{FF2B5EF4-FFF2-40B4-BE49-F238E27FC236}">
                <a16:creationId xmlns:a16="http://schemas.microsoft.com/office/drawing/2014/main" id="{8275E5B5-4029-496A-980F-0C9D00C066D9}"/>
              </a:ext>
            </a:extLst>
          </p:cNvPr>
          <p:cNvSpPr txBox="1">
            <a:spLocks/>
          </p:cNvSpPr>
          <p:nvPr/>
        </p:nvSpPr>
        <p:spPr>
          <a:xfrm>
            <a:off x="4875009" y="345234"/>
            <a:ext cx="6929464" cy="1653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0" dirty="0">
                <a:solidFill>
                  <a:srgbClr val="232333"/>
                </a:solidFill>
                <a:effectLst/>
                <a:latin typeface="Lato"/>
              </a:rPr>
              <a:t>How to Submit </a:t>
            </a:r>
          </a:p>
          <a:p>
            <a:pPr algn="ctr"/>
            <a:r>
              <a:rPr lang="en-US" sz="3200" b="1" i="0" dirty="0">
                <a:solidFill>
                  <a:srgbClr val="232333"/>
                </a:solidFill>
                <a:effectLst/>
                <a:latin typeface="Lato"/>
              </a:rPr>
              <a:t>a Good Virtual Field Trip</a:t>
            </a:r>
            <a:endParaRPr lang="en-US" sz="3200" dirty="0"/>
          </a:p>
        </p:txBody>
      </p:sp>
      <p:pic>
        <p:nvPicPr>
          <p:cNvPr id="3" name="Picture 2">
            <a:extLst>
              <a:ext uri="{FF2B5EF4-FFF2-40B4-BE49-F238E27FC236}">
                <a16:creationId xmlns:a16="http://schemas.microsoft.com/office/drawing/2014/main" id="{6470FD17-7836-463D-9B50-233C8BF4BF85}"/>
              </a:ext>
            </a:extLst>
          </p:cNvPr>
          <p:cNvPicPr>
            <a:picLocks noChangeAspect="1"/>
          </p:cNvPicPr>
          <p:nvPr/>
        </p:nvPicPr>
        <p:blipFill>
          <a:blip r:embed="rId4"/>
          <a:stretch>
            <a:fillRect/>
          </a:stretch>
        </p:blipFill>
        <p:spPr>
          <a:xfrm>
            <a:off x="4875009" y="1998599"/>
            <a:ext cx="6408509" cy="4522167"/>
          </a:xfrm>
          <a:prstGeom prst="rect">
            <a:avLst/>
          </a:prstGeom>
        </p:spPr>
      </p:pic>
      <p:sp>
        <p:nvSpPr>
          <p:cNvPr id="9" name="TextBox 8">
            <a:extLst>
              <a:ext uri="{FF2B5EF4-FFF2-40B4-BE49-F238E27FC236}">
                <a16:creationId xmlns:a16="http://schemas.microsoft.com/office/drawing/2014/main" id="{EFA67457-F0D1-4448-93C6-0C28BD81BFE9}"/>
              </a:ext>
            </a:extLst>
          </p:cNvPr>
          <p:cNvSpPr txBox="1"/>
          <p:nvPr/>
        </p:nvSpPr>
        <p:spPr>
          <a:xfrm>
            <a:off x="562692" y="2496818"/>
            <a:ext cx="3760733" cy="523220"/>
          </a:xfrm>
          <a:prstGeom prst="rect">
            <a:avLst/>
          </a:prstGeom>
          <a:noFill/>
        </p:spPr>
        <p:txBody>
          <a:bodyPr wrap="square">
            <a:spAutoFit/>
          </a:bodyPr>
          <a:lstStyle/>
          <a:p>
            <a:pPr algn="ctr"/>
            <a:r>
              <a:rPr lang="en-US" sz="2800" dirty="0"/>
              <a:t>Submission Guidelines</a:t>
            </a:r>
          </a:p>
        </p:txBody>
      </p:sp>
    </p:spTree>
    <p:extLst>
      <p:ext uri="{BB962C8B-B14F-4D97-AF65-F5344CB8AC3E}">
        <p14:creationId xmlns:p14="http://schemas.microsoft.com/office/powerpoint/2010/main" val="1783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sp>
        <p:nvSpPr>
          <p:cNvPr id="8" name="Title 1">
            <a:extLst>
              <a:ext uri="{FF2B5EF4-FFF2-40B4-BE49-F238E27FC236}">
                <a16:creationId xmlns:a16="http://schemas.microsoft.com/office/drawing/2014/main" id="{8275E5B5-4029-496A-980F-0C9D00C066D9}"/>
              </a:ext>
            </a:extLst>
          </p:cNvPr>
          <p:cNvSpPr txBox="1">
            <a:spLocks/>
          </p:cNvSpPr>
          <p:nvPr/>
        </p:nvSpPr>
        <p:spPr>
          <a:xfrm>
            <a:off x="4875009" y="345234"/>
            <a:ext cx="6929464" cy="1653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i="0" dirty="0">
                <a:solidFill>
                  <a:srgbClr val="232333"/>
                </a:solidFill>
                <a:effectLst/>
                <a:latin typeface="Lato"/>
              </a:rPr>
              <a:t>How to Submit </a:t>
            </a:r>
          </a:p>
          <a:p>
            <a:pPr algn="ctr"/>
            <a:r>
              <a:rPr lang="en-US" sz="3200" b="1" i="0" dirty="0">
                <a:solidFill>
                  <a:srgbClr val="232333"/>
                </a:solidFill>
                <a:effectLst/>
                <a:latin typeface="Lato"/>
              </a:rPr>
              <a:t>a Good Virtual Field Trip</a:t>
            </a:r>
            <a:endParaRPr lang="en-US" sz="3200" dirty="0"/>
          </a:p>
        </p:txBody>
      </p:sp>
      <p:sp>
        <p:nvSpPr>
          <p:cNvPr id="9" name="TextBox 8">
            <a:extLst>
              <a:ext uri="{FF2B5EF4-FFF2-40B4-BE49-F238E27FC236}">
                <a16:creationId xmlns:a16="http://schemas.microsoft.com/office/drawing/2014/main" id="{EFA67457-F0D1-4448-93C6-0C28BD81BFE9}"/>
              </a:ext>
            </a:extLst>
          </p:cNvPr>
          <p:cNvSpPr txBox="1"/>
          <p:nvPr/>
        </p:nvSpPr>
        <p:spPr>
          <a:xfrm>
            <a:off x="562692" y="2496818"/>
            <a:ext cx="3760733" cy="523220"/>
          </a:xfrm>
          <a:prstGeom prst="rect">
            <a:avLst/>
          </a:prstGeom>
          <a:noFill/>
        </p:spPr>
        <p:txBody>
          <a:bodyPr wrap="square">
            <a:spAutoFit/>
          </a:bodyPr>
          <a:lstStyle/>
          <a:p>
            <a:pPr algn="ctr"/>
            <a:r>
              <a:rPr lang="en-US" sz="2800" dirty="0"/>
              <a:t>Submission Guidelines</a:t>
            </a:r>
          </a:p>
        </p:txBody>
      </p:sp>
      <p:pic>
        <p:nvPicPr>
          <p:cNvPr id="7" name="Picture 6">
            <a:extLst>
              <a:ext uri="{FF2B5EF4-FFF2-40B4-BE49-F238E27FC236}">
                <a16:creationId xmlns:a16="http://schemas.microsoft.com/office/drawing/2014/main" id="{E094A8B5-671E-4F2A-BE59-0286658C11CD}"/>
              </a:ext>
            </a:extLst>
          </p:cNvPr>
          <p:cNvPicPr>
            <a:picLocks noChangeAspect="1"/>
          </p:cNvPicPr>
          <p:nvPr/>
        </p:nvPicPr>
        <p:blipFill>
          <a:blip r:embed="rId4"/>
          <a:stretch>
            <a:fillRect/>
          </a:stretch>
        </p:blipFill>
        <p:spPr>
          <a:xfrm>
            <a:off x="5024761" y="2106235"/>
            <a:ext cx="6367916" cy="4576940"/>
          </a:xfrm>
          <a:prstGeom prst="rect">
            <a:avLst/>
          </a:prstGeom>
        </p:spPr>
      </p:pic>
    </p:spTree>
    <p:extLst>
      <p:ext uri="{BB962C8B-B14F-4D97-AF65-F5344CB8AC3E}">
        <p14:creationId xmlns:p14="http://schemas.microsoft.com/office/powerpoint/2010/main" val="1514914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1AA6E3-B76D-466D-925F-43D4805F913D}"/>
              </a:ext>
            </a:extLst>
          </p:cNvPr>
          <p:cNvSpPr txBox="1"/>
          <p:nvPr/>
        </p:nvSpPr>
        <p:spPr>
          <a:xfrm>
            <a:off x="2393526" y="2387201"/>
            <a:ext cx="7404948" cy="4154984"/>
          </a:xfrm>
          <a:prstGeom prst="rect">
            <a:avLst/>
          </a:prstGeom>
          <a:noFill/>
        </p:spPr>
        <p:txBody>
          <a:bodyPr wrap="square">
            <a:spAutoFit/>
          </a:bodyPr>
          <a:lstStyle/>
          <a:p>
            <a:pPr algn="ctr"/>
            <a:r>
              <a:rPr lang="en-US" sz="2400" b="1" dirty="0"/>
              <a:t>Questions after today?</a:t>
            </a:r>
          </a:p>
          <a:p>
            <a:pPr algn="ctr"/>
            <a:endParaRPr lang="en-US" sz="2400" dirty="0"/>
          </a:p>
          <a:p>
            <a:pPr algn="ctr"/>
            <a:r>
              <a:rPr lang="pt-BR" sz="2400" dirty="0"/>
              <a:t>Ari Martinez</a:t>
            </a:r>
            <a:br>
              <a:rPr lang="pt-BR" sz="2400" dirty="0"/>
            </a:br>
            <a:r>
              <a:rPr lang="pt-BR" sz="2400" dirty="0"/>
              <a:t>2021 Local Host</a:t>
            </a:r>
          </a:p>
          <a:p>
            <a:pPr algn="ctr"/>
            <a:r>
              <a:rPr lang="it-IT" sz="2400" dirty="0"/>
              <a:t>arimartinez043@gmail.com</a:t>
            </a:r>
            <a:br>
              <a:rPr lang="en-US" sz="2400" dirty="0"/>
            </a:br>
            <a:br>
              <a:rPr lang="en-US" sz="2400" dirty="0"/>
            </a:br>
            <a:r>
              <a:rPr lang="en-US" sz="2400" dirty="0"/>
              <a:t>Jennifer Riem</a:t>
            </a:r>
            <a:br>
              <a:rPr lang="en-US" sz="2400" dirty="0"/>
            </a:br>
            <a:r>
              <a:rPr lang="en-US" sz="2400" dirty="0"/>
              <a:t>Meeting Program Associate</a:t>
            </a:r>
            <a:br>
              <a:rPr lang="en-US" sz="2400" dirty="0"/>
            </a:br>
            <a:r>
              <a:rPr lang="en-US" sz="2400" dirty="0"/>
              <a:t>jennifer@esa.org</a:t>
            </a:r>
          </a:p>
          <a:p>
            <a:pPr algn="ctr"/>
            <a:endParaRPr lang="en-US" sz="2400" dirty="0"/>
          </a:p>
          <a:p>
            <a:pPr algn="ctr"/>
            <a:r>
              <a:rPr lang="en-US" sz="2400" dirty="0"/>
              <a:t>https://www.esa.org/longbeach/</a:t>
            </a:r>
            <a:endParaRPr lang="en-US" sz="2800" dirty="0"/>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
        <p:nvSpPr>
          <p:cNvPr id="8" name="Title 1">
            <a:extLst>
              <a:ext uri="{FF2B5EF4-FFF2-40B4-BE49-F238E27FC236}">
                <a16:creationId xmlns:a16="http://schemas.microsoft.com/office/drawing/2014/main" id="{98027FE1-CA2B-4155-AC6D-BEA4BEC29D84}"/>
              </a:ext>
            </a:extLst>
          </p:cNvPr>
          <p:cNvSpPr>
            <a:spLocks noGrp="1"/>
          </p:cNvSpPr>
          <p:nvPr>
            <p:ph type="title"/>
          </p:nvPr>
        </p:nvSpPr>
        <p:spPr>
          <a:xfrm>
            <a:off x="2067719" y="1201339"/>
            <a:ext cx="8056562" cy="1185862"/>
          </a:xfrm>
        </p:spPr>
        <p:txBody>
          <a:bodyPr>
            <a:noAutofit/>
          </a:bodyPr>
          <a:lstStyle/>
          <a:p>
            <a:pPr algn="ctr"/>
            <a:r>
              <a:rPr lang="en-US" sz="2800" b="1" i="0" dirty="0">
                <a:solidFill>
                  <a:srgbClr val="232333"/>
                </a:solidFill>
                <a:effectLst/>
                <a:latin typeface="Lato"/>
              </a:rPr>
              <a:t>How to Submit a Good Virtual Field Trip </a:t>
            </a:r>
            <a:br>
              <a:rPr lang="en-US" sz="2800" b="1" i="0" dirty="0">
                <a:solidFill>
                  <a:srgbClr val="232333"/>
                </a:solidFill>
                <a:effectLst/>
                <a:latin typeface="Lato"/>
              </a:rPr>
            </a:br>
            <a:r>
              <a:rPr lang="en-US" sz="2800" b="1" i="0" dirty="0">
                <a:solidFill>
                  <a:srgbClr val="232333"/>
                </a:solidFill>
                <a:effectLst/>
                <a:latin typeface="Lato"/>
              </a:rPr>
              <a:t>for #ESA2021</a:t>
            </a:r>
            <a:endParaRPr lang="en-US" sz="2800" dirty="0"/>
          </a:p>
        </p:txBody>
      </p:sp>
    </p:spTree>
    <p:extLst>
      <p:ext uri="{BB962C8B-B14F-4D97-AF65-F5344CB8AC3E}">
        <p14:creationId xmlns:p14="http://schemas.microsoft.com/office/powerpoint/2010/main" val="30525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1985687" y="1201978"/>
            <a:ext cx="8057034" cy="1185224"/>
          </a:xfrm>
        </p:spPr>
        <p:txBody>
          <a:bodyPr>
            <a:noAutofit/>
          </a:bodyPr>
          <a:lstStyle/>
          <a:p>
            <a:pPr algn="ctr"/>
            <a:r>
              <a:rPr lang="en-US" sz="2800" b="1" i="0" dirty="0">
                <a:solidFill>
                  <a:srgbClr val="232333"/>
                </a:solidFill>
                <a:effectLst/>
                <a:latin typeface="Lato"/>
              </a:rPr>
              <a:t>How to Submit a Good Virtual Field Trip </a:t>
            </a:r>
            <a:br>
              <a:rPr lang="en-US" sz="2800" b="1" i="0" dirty="0">
                <a:solidFill>
                  <a:srgbClr val="232333"/>
                </a:solidFill>
                <a:effectLst/>
                <a:latin typeface="Lato"/>
              </a:rPr>
            </a:br>
            <a:r>
              <a:rPr lang="en-US" sz="2800" b="1" i="0" dirty="0">
                <a:solidFill>
                  <a:srgbClr val="232333"/>
                </a:solidFill>
                <a:effectLst/>
                <a:latin typeface="Lato"/>
              </a:rPr>
              <a:t>for #ESA2021</a:t>
            </a:r>
            <a:endParaRPr lang="en-US" sz="2800" dirty="0"/>
          </a:p>
        </p:txBody>
      </p:sp>
      <p:sp>
        <p:nvSpPr>
          <p:cNvPr id="7" name="TextBox 6">
            <a:extLst>
              <a:ext uri="{FF2B5EF4-FFF2-40B4-BE49-F238E27FC236}">
                <a16:creationId xmlns:a16="http://schemas.microsoft.com/office/drawing/2014/main" id="{FA1AA6E3-B76D-466D-925F-43D4805F913D}"/>
              </a:ext>
            </a:extLst>
          </p:cNvPr>
          <p:cNvSpPr txBox="1"/>
          <p:nvPr/>
        </p:nvSpPr>
        <p:spPr>
          <a:xfrm>
            <a:off x="2246050" y="2894121"/>
            <a:ext cx="8127575" cy="2308324"/>
          </a:xfrm>
          <a:prstGeom prst="rect">
            <a:avLst/>
          </a:prstGeom>
          <a:noFill/>
        </p:spPr>
        <p:txBody>
          <a:bodyPr wrap="square">
            <a:spAutoFit/>
          </a:bodyPr>
          <a:lstStyle/>
          <a:p>
            <a:pPr algn="ctr"/>
            <a:r>
              <a:rPr lang="en-US" sz="3600" b="1" dirty="0"/>
              <a:t>Guest Panelists</a:t>
            </a:r>
          </a:p>
          <a:p>
            <a:pPr algn="ctr"/>
            <a:r>
              <a:rPr lang="en-US" sz="3600" dirty="0"/>
              <a:t>Jorge Ramos, Stanford University</a:t>
            </a:r>
          </a:p>
          <a:p>
            <a:pPr algn="ctr"/>
            <a:r>
              <a:rPr lang="en-US" sz="3600" dirty="0"/>
              <a:t>Angelica Patterson, Black Rock Forest</a:t>
            </a:r>
          </a:p>
          <a:p>
            <a:pPr algn="ctr"/>
            <a:r>
              <a:rPr lang="sv-SE" sz="3600" dirty="0"/>
              <a:t>Benjamin Bravo, Sonoma State University</a:t>
            </a:r>
            <a:endParaRPr lang="en-US" sz="3600" dirty="0"/>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Tree>
    <p:extLst>
      <p:ext uri="{BB962C8B-B14F-4D97-AF65-F5344CB8AC3E}">
        <p14:creationId xmlns:p14="http://schemas.microsoft.com/office/powerpoint/2010/main" val="261509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A60E2-FDFE-4655-ABA5-CE9970DE692E}"/>
              </a:ext>
            </a:extLst>
          </p:cNvPr>
          <p:cNvPicPr>
            <a:picLocks noChangeAspect="1"/>
          </p:cNvPicPr>
          <p:nvPr/>
        </p:nvPicPr>
        <p:blipFill>
          <a:blip r:embed="rId3"/>
          <a:stretch>
            <a:fillRect/>
          </a:stretch>
        </p:blipFill>
        <p:spPr>
          <a:xfrm>
            <a:off x="1646156" y="582408"/>
            <a:ext cx="8899688" cy="5693183"/>
          </a:xfrm>
          <a:prstGeom prst="rect">
            <a:avLst/>
          </a:prstGeom>
        </p:spPr>
      </p:pic>
      <p:sp>
        <p:nvSpPr>
          <p:cNvPr id="8" name="Rectangle 7">
            <a:extLst>
              <a:ext uri="{FF2B5EF4-FFF2-40B4-BE49-F238E27FC236}">
                <a16:creationId xmlns:a16="http://schemas.microsoft.com/office/drawing/2014/main" id="{3F4E357B-49F2-4EA2-9B8D-9926075641B5}"/>
              </a:ext>
            </a:extLst>
          </p:cNvPr>
          <p:cNvSpPr/>
          <p:nvPr/>
        </p:nvSpPr>
        <p:spPr>
          <a:xfrm>
            <a:off x="8416212" y="2556588"/>
            <a:ext cx="2500604"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5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A60E2-FDFE-4655-ABA5-CE9970DE692E}"/>
              </a:ext>
            </a:extLst>
          </p:cNvPr>
          <p:cNvPicPr>
            <a:picLocks noChangeAspect="1"/>
          </p:cNvPicPr>
          <p:nvPr/>
        </p:nvPicPr>
        <p:blipFill>
          <a:blip r:embed="rId3"/>
          <a:stretch>
            <a:fillRect/>
          </a:stretch>
        </p:blipFill>
        <p:spPr>
          <a:xfrm>
            <a:off x="1646156" y="582408"/>
            <a:ext cx="8899688" cy="5693183"/>
          </a:xfrm>
          <a:prstGeom prst="rect">
            <a:avLst/>
          </a:prstGeom>
        </p:spPr>
      </p:pic>
      <p:sp>
        <p:nvSpPr>
          <p:cNvPr id="8" name="Rectangle 7">
            <a:extLst>
              <a:ext uri="{FF2B5EF4-FFF2-40B4-BE49-F238E27FC236}">
                <a16:creationId xmlns:a16="http://schemas.microsoft.com/office/drawing/2014/main" id="{3F4E357B-49F2-4EA2-9B8D-9926075641B5}"/>
              </a:ext>
            </a:extLst>
          </p:cNvPr>
          <p:cNvSpPr/>
          <p:nvPr/>
        </p:nvSpPr>
        <p:spPr>
          <a:xfrm>
            <a:off x="8416212" y="2556588"/>
            <a:ext cx="2500604" cy="3564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78D929-97D7-4372-8C84-FCDA4CC58D08}"/>
              </a:ext>
            </a:extLst>
          </p:cNvPr>
          <p:cNvSpPr/>
          <p:nvPr/>
        </p:nvSpPr>
        <p:spPr>
          <a:xfrm>
            <a:off x="1195284" y="5184558"/>
            <a:ext cx="2689934" cy="816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875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E4F696-88E2-4A74-A5E0-45850EFE03F3}"/>
              </a:ext>
            </a:extLst>
          </p:cNvPr>
          <p:cNvPicPr>
            <a:picLocks noChangeAspect="1"/>
          </p:cNvPicPr>
          <p:nvPr/>
        </p:nvPicPr>
        <p:blipFill>
          <a:blip r:embed="rId3"/>
          <a:stretch>
            <a:fillRect/>
          </a:stretch>
        </p:blipFill>
        <p:spPr>
          <a:xfrm>
            <a:off x="1573427" y="0"/>
            <a:ext cx="9045146" cy="6858000"/>
          </a:xfrm>
          <a:prstGeom prst="rect">
            <a:avLst/>
          </a:prstGeom>
        </p:spPr>
      </p:pic>
    </p:spTree>
    <p:extLst>
      <p:ext uri="{BB962C8B-B14F-4D97-AF65-F5344CB8AC3E}">
        <p14:creationId xmlns:p14="http://schemas.microsoft.com/office/powerpoint/2010/main" val="28111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A0D742-FE88-4D09-8B83-1B956A8CED2B}"/>
              </a:ext>
            </a:extLst>
          </p:cNvPr>
          <p:cNvPicPr>
            <a:picLocks noChangeAspect="1"/>
          </p:cNvPicPr>
          <p:nvPr/>
        </p:nvPicPr>
        <p:blipFill>
          <a:blip r:embed="rId3"/>
          <a:stretch>
            <a:fillRect/>
          </a:stretch>
        </p:blipFill>
        <p:spPr>
          <a:xfrm>
            <a:off x="1538990" y="0"/>
            <a:ext cx="9114020" cy="6858000"/>
          </a:xfrm>
          <a:prstGeom prst="rect">
            <a:avLst/>
          </a:prstGeom>
        </p:spPr>
      </p:pic>
    </p:spTree>
    <p:extLst>
      <p:ext uri="{BB962C8B-B14F-4D97-AF65-F5344CB8AC3E}">
        <p14:creationId xmlns:p14="http://schemas.microsoft.com/office/powerpoint/2010/main" val="63271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9DEA8A-B4EB-445A-8A12-05BB4BD146E8}"/>
              </a:ext>
            </a:extLst>
          </p:cNvPr>
          <p:cNvPicPr>
            <a:picLocks noChangeAspect="1"/>
          </p:cNvPicPr>
          <p:nvPr/>
        </p:nvPicPr>
        <p:blipFill>
          <a:blip r:embed="rId3"/>
          <a:stretch>
            <a:fillRect/>
          </a:stretch>
        </p:blipFill>
        <p:spPr>
          <a:xfrm>
            <a:off x="878141" y="0"/>
            <a:ext cx="10435717" cy="6858000"/>
          </a:xfrm>
          <a:prstGeom prst="rect">
            <a:avLst/>
          </a:prstGeom>
        </p:spPr>
      </p:pic>
    </p:spTree>
    <p:extLst>
      <p:ext uri="{BB962C8B-B14F-4D97-AF65-F5344CB8AC3E}">
        <p14:creationId xmlns:p14="http://schemas.microsoft.com/office/powerpoint/2010/main" val="400483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8B45A4-E5D9-4C8C-AC45-73B2014C83C8}"/>
              </a:ext>
            </a:extLst>
          </p:cNvPr>
          <p:cNvPicPr>
            <a:picLocks noChangeAspect="1"/>
          </p:cNvPicPr>
          <p:nvPr/>
        </p:nvPicPr>
        <p:blipFill>
          <a:blip r:embed="rId3"/>
          <a:stretch>
            <a:fillRect/>
          </a:stretch>
        </p:blipFill>
        <p:spPr>
          <a:xfrm>
            <a:off x="553883" y="403741"/>
            <a:ext cx="10788311" cy="6294653"/>
          </a:xfrm>
          <a:prstGeom prst="rect">
            <a:avLst/>
          </a:prstGeom>
        </p:spPr>
      </p:pic>
      <p:sp>
        <p:nvSpPr>
          <p:cNvPr id="8" name="Rectangle 7">
            <a:extLst>
              <a:ext uri="{FF2B5EF4-FFF2-40B4-BE49-F238E27FC236}">
                <a16:creationId xmlns:a16="http://schemas.microsoft.com/office/drawing/2014/main" id="{04468FC6-5E2D-43BB-A64C-D849863DEFAF}"/>
              </a:ext>
            </a:extLst>
          </p:cNvPr>
          <p:cNvSpPr/>
          <p:nvPr/>
        </p:nvSpPr>
        <p:spPr>
          <a:xfrm>
            <a:off x="1864308" y="3675353"/>
            <a:ext cx="7022236" cy="337351"/>
          </a:xfrm>
          <a:prstGeom prst="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42742A-3EE0-475B-9A20-062A2D076981}"/>
              </a:ext>
            </a:extLst>
          </p:cNvPr>
          <p:cNvSpPr/>
          <p:nvPr/>
        </p:nvSpPr>
        <p:spPr>
          <a:xfrm>
            <a:off x="1848029" y="3854391"/>
            <a:ext cx="4961137" cy="337351"/>
          </a:xfrm>
          <a:prstGeom prst="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CA33B3A-2A20-4B4D-91B2-D97A7E4175CA}"/>
              </a:ext>
            </a:extLst>
          </p:cNvPr>
          <p:cNvSpPr/>
          <p:nvPr/>
        </p:nvSpPr>
        <p:spPr>
          <a:xfrm>
            <a:off x="2018192" y="4060056"/>
            <a:ext cx="4107401" cy="337351"/>
          </a:xfrm>
          <a:prstGeom prst="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983F8-129F-44B1-BBF5-7939C34121D7}"/>
              </a:ext>
            </a:extLst>
          </p:cNvPr>
          <p:cNvSpPr/>
          <p:nvPr/>
        </p:nvSpPr>
        <p:spPr>
          <a:xfrm>
            <a:off x="2035946" y="4268680"/>
            <a:ext cx="6522127" cy="337351"/>
          </a:xfrm>
          <a:prstGeom prst="rect">
            <a:avLst/>
          </a:prstGeom>
          <a:solidFill>
            <a:schemeClr val="bg1">
              <a:lumMod val="9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50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1E2DB3-0FD3-476D-BA39-F76DA61062AD}"/>
              </a:ext>
            </a:extLst>
          </p:cNvPr>
          <p:cNvPicPr>
            <a:picLocks noChangeAspect="1"/>
          </p:cNvPicPr>
          <p:nvPr/>
        </p:nvPicPr>
        <p:blipFill>
          <a:blip r:embed="rId3"/>
          <a:stretch>
            <a:fillRect/>
          </a:stretch>
        </p:blipFill>
        <p:spPr>
          <a:xfrm>
            <a:off x="261937" y="152400"/>
            <a:ext cx="11668125" cy="6553200"/>
          </a:xfrm>
          <a:prstGeom prst="rect">
            <a:avLst/>
          </a:prstGeom>
        </p:spPr>
      </p:pic>
    </p:spTree>
    <p:extLst>
      <p:ext uri="{BB962C8B-B14F-4D97-AF65-F5344CB8AC3E}">
        <p14:creationId xmlns:p14="http://schemas.microsoft.com/office/powerpoint/2010/main" val="204206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749B0A-CEDB-4447-97D7-BEB7729F2A9A}"/>
              </a:ext>
            </a:extLst>
          </p:cNvPr>
          <p:cNvPicPr>
            <a:picLocks noChangeAspect="1"/>
          </p:cNvPicPr>
          <p:nvPr/>
        </p:nvPicPr>
        <p:blipFill>
          <a:blip r:embed="rId3"/>
          <a:stretch>
            <a:fillRect/>
          </a:stretch>
        </p:blipFill>
        <p:spPr>
          <a:xfrm>
            <a:off x="1039889" y="0"/>
            <a:ext cx="10112221" cy="6858000"/>
          </a:xfrm>
          <a:prstGeom prst="rect">
            <a:avLst/>
          </a:prstGeom>
        </p:spPr>
      </p:pic>
    </p:spTree>
    <p:extLst>
      <p:ext uri="{BB962C8B-B14F-4D97-AF65-F5344CB8AC3E}">
        <p14:creationId xmlns:p14="http://schemas.microsoft.com/office/powerpoint/2010/main" val="1103049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2479</TotalTime>
  <Words>576</Words>
  <Application>Microsoft Office PowerPoint</Application>
  <PresentationFormat>Widescreen</PresentationFormat>
  <Paragraphs>58</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Lato</vt:lpstr>
      <vt:lpstr>Office Theme</vt:lpstr>
      <vt:lpstr>How to Submit a Good Virtual Field Trip  for #ESA2021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Submit a Good Virtual Field Trip  for #ESA2021</vt:lpstr>
      <vt:lpstr>How to Submit a Good Virtual Field Trip  for #ESA2021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Water Cooler Chat The Ins and Outs of  Proposing a Session for #ESA2021</dc:title>
  <dc:creator>Jennifer Riem</dc:creator>
  <cp:lastModifiedBy>Jennifer Riem</cp:lastModifiedBy>
  <cp:revision>4</cp:revision>
  <dcterms:created xsi:type="dcterms:W3CDTF">2020-10-26T15:44:17Z</dcterms:created>
  <dcterms:modified xsi:type="dcterms:W3CDTF">2021-04-12T18:43:33Z</dcterms:modified>
</cp:coreProperties>
</file>