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71" r:id="rId3"/>
    <p:sldId id="257" r:id="rId4"/>
    <p:sldId id="258" r:id="rId5"/>
    <p:sldId id="260" r:id="rId6"/>
    <p:sldId id="263" r:id="rId7"/>
    <p:sldId id="273" r:id="rId8"/>
    <p:sldId id="262" r:id="rId9"/>
    <p:sldId id="261" r:id="rId10"/>
    <p:sldId id="274" r:id="rId11"/>
    <p:sldId id="265" r:id="rId12"/>
    <p:sldId id="266" r:id="rId13"/>
    <p:sldId id="270"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C4E428-A005-48BE-A6DE-A4C93FB14E1B}" v="11" dt="2020-12-16T01:04:17.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Riem" userId="bb1bdb51-1272-4de1-a8f5-c82aeea354b3" providerId="ADAL" clId="{2EC4E428-A005-48BE-A6DE-A4C93FB14E1B}"/>
    <pc:docChg chg="undo redo custSel addSld delSld modSld sldOrd">
      <pc:chgData name="Jennifer Riem" userId="bb1bdb51-1272-4de1-a8f5-c82aeea354b3" providerId="ADAL" clId="{2EC4E428-A005-48BE-A6DE-A4C93FB14E1B}" dt="2020-12-16T18:29:59.145" v="2191" actId="47"/>
      <pc:docMkLst>
        <pc:docMk/>
      </pc:docMkLst>
      <pc:sldChg chg="addSp delSp modSp mod modNotesTx">
        <pc:chgData name="Jennifer Riem" userId="bb1bdb51-1272-4de1-a8f5-c82aeea354b3" providerId="ADAL" clId="{2EC4E428-A005-48BE-A6DE-A4C93FB14E1B}" dt="2020-12-16T01:00:10.018" v="820" actId="20577"/>
        <pc:sldMkLst>
          <pc:docMk/>
          <pc:sldMk cId="396950448" sldId="257"/>
        </pc:sldMkLst>
        <pc:spChg chg="del mod ord">
          <ac:chgData name="Jennifer Riem" userId="bb1bdb51-1272-4de1-a8f5-c82aeea354b3" providerId="ADAL" clId="{2EC4E428-A005-48BE-A6DE-A4C93FB14E1B}" dt="2020-12-16T00:59:49.568" v="812" actId="478"/>
          <ac:spMkLst>
            <pc:docMk/>
            <pc:sldMk cId="396950448" sldId="257"/>
            <ac:spMk id="5" creationId="{195AC6FA-57B3-4D05-8687-FE4A89BDD1EB}"/>
          </ac:spMkLst>
        </pc:spChg>
        <pc:spChg chg="add del mod">
          <ac:chgData name="Jennifer Riem" userId="bb1bdb51-1272-4de1-a8f5-c82aeea354b3" providerId="ADAL" clId="{2EC4E428-A005-48BE-A6DE-A4C93FB14E1B}" dt="2020-12-16T00:58:21.544" v="804" actId="478"/>
          <ac:spMkLst>
            <pc:docMk/>
            <pc:sldMk cId="396950448" sldId="257"/>
            <ac:spMk id="6" creationId="{1D358A88-F8D4-4EDC-AB66-09517CA3293B}"/>
          </ac:spMkLst>
        </pc:spChg>
        <pc:picChg chg="del">
          <ac:chgData name="Jennifer Riem" userId="bb1bdb51-1272-4de1-a8f5-c82aeea354b3" providerId="ADAL" clId="{2EC4E428-A005-48BE-A6DE-A4C93FB14E1B}" dt="2020-12-15T20:42:40.295" v="419" actId="478"/>
          <ac:picMkLst>
            <pc:docMk/>
            <pc:sldMk cId="396950448" sldId="257"/>
            <ac:picMk id="3" creationId="{944FD5C8-A419-4A89-A946-E6671565B7A7}"/>
          </ac:picMkLst>
        </pc:picChg>
        <pc:picChg chg="add mod ord">
          <ac:chgData name="Jennifer Riem" userId="bb1bdb51-1272-4de1-a8f5-c82aeea354b3" providerId="ADAL" clId="{2EC4E428-A005-48BE-A6DE-A4C93FB14E1B}" dt="2020-12-16T00:54:12.232" v="747" actId="1076"/>
          <ac:picMkLst>
            <pc:docMk/>
            <pc:sldMk cId="396950448" sldId="257"/>
            <ac:picMk id="4" creationId="{6F6E68B8-036F-4F5E-A460-6753D366001F}"/>
          </ac:picMkLst>
        </pc:picChg>
        <pc:picChg chg="add del mod">
          <ac:chgData name="Jennifer Riem" userId="bb1bdb51-1272-4de1-a8f5-c82aeea354b3" providerId="ADAL" clId="{2EC4E428-A005-48BE-A6DE-A4C93FB14E1B}" dt="2020-12-16T00:08:14.508" v="466"/>
          <ac:picMkLst>
            <pc:docMk/>
            <pc:sldMk cId="396950448" sldId="257"/>
            <ac:picMk id="7" creationId="{562DD715-6A66-4B24-B959-4CFAE80DEB38}"/>
          </ac:picMkLst>
        </pc:picChg>
        <pc:picChg chg="add mod">
          <ac:chgData name="Jennifer Riem" userId="bb1bdb51-1272-4de1-a8f5-c82aeea354b3" providerId="ADAL" clId="{2EC4E428-A005-48BE-A6DE-A4C93FB14E1B}" dt="2020-12-16T00:59:30.155" v="807" actId="1076"/>
          <ac:picMkLst>
            <pc:docMk/>
            <pc:sldMk cId="396950448" sldId="257"/>
            <ac:picMk id="9" creationId="{FE2CFEE7-2B28-495F-B849-FDF811DA53BC}"/>
          </ac:picMkLst>
        </pc:picChg>
      </pc:sldChg>
      <pc:sldChg chg="addSp delSp mod modNotesTx">
        <pc:chgData name="Jennifer Riem" userId="bb1bdb51-1272-4de1-a8f5-c82aeea354b3" providerId="ADAL" clId="{2EC4E428-A005-48BE-A6DE-A4C93FB14E1B}" dt="2020-12-16T01:04:42.754" v="1557" actId="20577"/>
        <pc:sldMkLst>
          <pc:docMk/>
          <pc:sldMk cId="281113759" sldId="258"/>
        </pc:sldMkLst>
        <pc:picChg chg="add del">
          <ac:chgData name="Jennifer Riem" userId="bb1bdb51-1272-4de1-a8f5-c82aeea354b3" providerId="ADAL" clId="{2EC4E428-A005-48BE-A6DE-A4C93FB14E1B}" dt="2020-12-16T00:01:53.139" v="446" actId="478"/>
          <ac:picMkLst>
            <pc:docMk/>
            <pc:sldMk cId="281113759" sldId="258"/>
            <ac:picMk id="3" creationId="{7ACA756B-C1AE-467E-B2EC-F1AA00983EED}"/>
          </ac:picMkLst>
        </pc:picChg>
        <pc:picChg chg="add del">
          <ac:chgData name="Jennifer Riem" userId="bb1bdb51-1272-4de1-a8f5-c82aeea354b3" providerId="ADAL" clId="{2EC4E428-A005-48BE-A6DE-A4C93FB14E1B}" dt="2020-12-15T23:59:29.185" v="434" actId="22"/>
          <ac:picMkLst>
            <pc:docMk/>
            <pc:sldMk cId="281113759" sldId="258"/>
            <ac:picMk id="4" creationId="{BC4216E8-AB0B-445C-BE04-2420757009C1}"/>
          </ac:picMkLst>
        </pc:picChg>
        <pc:picChg chg="add del">
          <ac:chgData name="Jennifer Riem" userId="bb1bdb51-1272-4de1-a8f5-c82aeea354b3" providerId="ADAL" clId="{2EC4E428-A005-48BE-A6DE-A4C93FB14E1B}" dt="2020-12-16T00:15:36.831" v="511" actId="478"/>
          <ac:picMkLst>
            <pc:docMk/>
            <pc:sldMk cId="281113759" sldId="258"/>
            <ac:picMk id="6" creationId="{B5EF6965-35C0-414A-B5E1-F602D252AFD7}"/>
          </ac:picMkLst>
        </pc:picChg>
        <pc:picChg chg="add">
          <ac:chgData name="Jennifer Riem" userId="bb1bdb51-1272-4de1-a8f5-c82aeea354b3" providerId="ADAL" clId="{2EC4E428-A005-48BE-A6DE-A4C93FB14E1B}" dt="2020-12-16T00:15:37.266" v="512" actId="22"/>
          <ac:picMkLst>
            <pc:docMk/>
            <pc:sldMk cId="281113759" sldId="258"/>
            <ac:picMk id="8" creationId="{3A95A6E4-50B5-49D2-A1D9-05513BF21100}"/>
          </ac:picMkLst>
        </pc:picChg>
      </pc:sldChg>
      <pc:sldChg chg="addSp delSp modSp mod">
        <pc:chgData name="Jennifer Riem" userId="bb1bdb51-1272-4de1-a8f5-c82aeea354b3" providerId="ADAL" clId="{2EC4E428-A005-48BE-A6DE-A4C93FB14E1B}" dt="2020-12-16T00:11:24.203" v="510" actId="20577"/>
        <pc:sldMkLst>
          <pc:docMk/>
          <pc:sldMk cId="1469875437" sldId="259"/>
        </pc:sldMkLst>
        <pc:spChg chg="mod">
          <ac:chgData name="Jennifer Riem" userId="bb1bdb51-1272-4de1-a8f5-c82aeea354b3" providerId="ADAL" clId="{2EC4E428-A005-48BE-A6DE-A4C93FB14E1B}" dt="2020-12-16T00:11:24.203" v="510" actId="20577"/>
          <ac:spMkLst>
            <pc:docMk/>
            <pc:sldMk cId="1469875437" sldId="259"/>
            <ac:spMk id="2" creationId="{9F99B043-AF0D-4368-8AFC-721C07156AA2}"/>
          </ac:spMkLst>
        </pc:spChg>
        <pc:spChg chg="add del mod">
          <ac:chgData name="Jennifer Riem" userId="bb1bdb51-1272-4de1-a8f5-c82aeea354b3" providerId="ADAL" clId="{2EC4E428-A005-48BE-A6DE-A4C93FB14E1B}" dt="2020-12-16T00:08:42.367" v="474" actId="478"/>
          <ac:spMkLst>
            <pc:docMk/>
            <pc:sldMk cId="1469875437" sldId="259"/>
            <ac:spMk id="4" creationId="{230EBCF4-B917-4C47-8B47-D8CEE4957B63}"/>
          </ac:spMkLst>
        </pc:spChg>
        <pc:spChg chg="mod">
          <ac:chgData name="Jennifer Riem" userId="bb1bdb51-1272-4de1-a8f5-c82aeea354b3" providerId="ADAL" clId="{2EC4E428-A005-48BE-A6DE-A4C93FB14E1B}" dt="2020-12-16T00:10:26.381" v="494" actId="1076"/>
          <ac:spMkLst>
            <pc:docMk/>
            <pc:sldMk cId="1469875437" sldId="259"/>
            <ac:spMk id="7" creationId="{FA1AA6E3-B76D-466D-925F-43D4805F913D}"/>
          </ac:spMkLst>
        </pc:spChg>
        <pc:picChg chg="del">
          <ac:chgData name="Jennifer Riem" userId="bb1bdb51-1272-4de1-a8f5-c82aeea354b3" providerId="ADAL" clId="{2EC4E428-A005-48BE-A6DE-A4C93FB14E1B}" dt="2020-12-16T00:08:20.624" v="468" actId="478"/>
          <ac:picMkLst>
            <pc:docMk/>
            <pc:sldMk cId="1469875437" sldId="259"/>
            <ac:picMk id="5" creationId="{7BB9CC50-30B8-462E-8BA9-64B5A8C310A9}"/>
          </ac:picMkLst>
        </pc:picChg>
        <pc:picChg chg="add mod modCrop">
          <ac:chgData name="Jennifer Riem" userId="bb1bdb51-1272-4de1-a8f5-c82aeea354b3" providerId="ADAL" clId="{2EC4E428-A005-48BE-A6DE-A4C93FB14E1B}" dt="2020-12-16T00:09:57.985" v="489" actId="732"/>
          <ac:picMkLst>
            <pc:docMk/>
            <pc:sldMk cId="1469875437" sldId="259"/>
            <ac:picMk id="6" creationId="{97C37712-44A3-4E72-A187-12047F584581}"/>
          </ac:picMkLst>
        </pc:picChg>
      </pc:sldChg>
      <pc:sldChg chg="addSp delSp mod modNotesTx">
        <pc:chgData name="Jennifer Riem" userId="bb1bdb51-1272-4de1-a8f5-c82aeea354b3" providerId="ADAL" clId="{2EC4E428-A005-48BE-A6DE-A4C93FB14E1B}" dt="2020-12-16T01:00:51.314" v="824" actId="20577"/>
        <pc:sldMkLst>
          <pc:docMk/>
          <pc:sldMk cId="2709672651" sldId="260"/>
        </pc:sldMkLst>
        <pc:picChg chg="del">
          <ac:chgData name="Jennifer Riem" userId="bb1bdb51-1272-4de1-a8f5-c82aeea354b3" providerId="ADAL" clId="{2EC4E428-A005-48BE-A6DE-A4C93FB14E1B}" dt="2020-12-16T00:03:40.227" v="450" actId="478"/>
          <ac:picMkLst>
            <pc:docMk/>
            <pc:sldMk cId="2709672651" sldId="260"/>
            <ac:picMk id="3" creationId="{8BDEC1CA-E20D-43D3-829C-392F51B7B6D6}"/>
          </ac:picMkLst>
        </pc:picChg>
        <pc:picChg chg="add del">
          <ac:chgData name="Jennifer Riem" userId="bb1bdb51-1272-4de1-a8f5-c82aeea354b3" providerId="ADAL" clId="{2EC4E428-A005-48BE-A6DE-A4C93FB14E1B}" dt="2020-12-16T00:15:50.637" v="513" actId="478"/>
          <ac:picMkLst>
            <pc:docMk/>
            <pc:sldMk cId="2709672651" sldId="260"/>
            <ac:picMk id="4" creationId="{9234B6DB-5C58-4832-B7BE-06DA60FF4DAC}"/>
          </ac:picMkLst>
        </pc:picChg>
        <pc:picChg chg="add">
          <ac:chgData name="Jennifer Riem" userId="bb1bdb51-1272-4de1-a8f5-c82aeea354b3" providerId="ADAL" clId="{2EC4E428-A005-48BE-A6DE-A4C93FB14E1B}" dt="2020-12-16T00:16:21.321" v="514" actId="22"/>
          <ac:picMkLst>
            <pc:docMk/>
            <pc:sldMk cId="2709672651" sldId="260"/>
            <ac:picMk id="6" creationId="{24059C3D-5062-443E-BC31-B53F4E1EF732}"/>
          </ac:picMkLst>
        </pc:picChg>
      </pc:sldChg>
      <pc:sldChg chg="addSp delSp modSp mod modNotesTx">
        <pc:chgData name="Jennifer Riem" userId="bb1bdb51-1272-4de1-a8f5-c82aeea354b3" providerId="ADAL" clId="{2EC4E428-A005-48BE-A6DE-A4C93FB14E1B}" dt="2020-12-16T01:05:54.544" v="1697" actId="20577"/>
        <pc:sldMkLst>
          <pc:docMk/>
          <pc:sldMk cId="1398902011" sldId="261"/>
        </pc:sldMkLst>
        <pc:picChg chg="del">
          <ac:chgData name="Jennifer Riem" userId="bb1bdb51-1272-4de1-a8f5-c82aeea354b3" providerId="ADAL" clId="{2EC4E428-A005-48BE-A6DE-A4C93FB14E1B}" dt="2020-12-16T00:07:32.011" v="462" actId="478"/>
          <ac:picMkLst>
            <pc:docMk/>
            <pc:sldMk cId="1398902011" sldId="261"/>
            <ac:picMk id="3" creationId="{9F50BFB2-FBB4-423A-8C22-460C8761D7C6}"/>
          </ac:picMkLst>
        </pc:picChg>
        <pc:picChg chg="add mod">
          <ac:chgData name="Jennifer Riem" userId="bb1bdb51-1272-4de1-a8f5-c82aeea354b3" providerId="ADAL" clId="{2EC4E428-A005-48BE-A6DE-A4C93FB14E1B}" dt="2020-12-16T00:21:58.801" v="587" actId="1076"/>
          <ac:picMkLst>
            <pc:docMk/>
            <pc:sldMk cId="1398902011" sldId="261"/>
            <ac:picMk id="4" creationId="{F857585F-1F93-44AE-ABFE-7B95863E821F}"/>
          </ac:picMkLst>
        </pc:picChg>
        <pc:picChg chg="del">
          <ac:chgData name="Jennifer Riem" userId="bb1bdb51-1272-4de1-a8f5-c82aeea354b3" providerId="ADAL" clId="{2EC4E428-A005-48BE-A6DE-A4C93FB14E1B}" dt="2020-12-16T00:20:43.992" v="583" actId="478"/>
          <ac:picMkLst>
            <pc:docMk/>
            <pc:sldMk cId="1398902011" sldId="261"/>
            <ac:picMk id="5" creationId="{E1E5DB1A-7D87-42F7-80B9-F4ACBBDE3430}"/>
          </ac:picMkLst>
        </pc:picChg>
      </pc:sldChg>
      <pc:sldChg chg="addSp delSp modSp mod ord modNotesTx">
        <pc:chgData name="Jennifer Riem" userId="bb1bdb51-1272-4de1-a8f5-c82aeea354b3" providerId="ADAL" clId="{2EC4E428-A005-48BE-A6DE-A4C93FB14E1B}" dt="2020-12-16T01:05:16.075" v="1574" actId="20577"/>
        <pc:sldMkLst>
          <pc:docMk/>
          <pc:sldMk cId="1532618130" sldId="262"/>
        </pc:sldMkLst>
        <pc:spChg chg="add del mod">
          <ac:chgData name="Jennifer Riem" userId="bb1bdb51-1272-4de1-a8f5-c82aeea354b3" providerId="ADAL" clId="{2EC4E428-A005-48BE-A6DE-A4C93FB14E1B}" dt="2020-12-16T00:23:01.475" v="600" actId="478"/>
          <ac:spMkLst>
            <pc:docMk/>
            <pc:sldMk cId="1532618130" sldId="262"/>
            <ac:spMk id="8" creationId="{F73CB356-039D-4719-A05F-43AF427D2EF1}"/>
          </ac:spMkLst>
        </pc:spChg>
        <pc:picChg chg="add del">
          <ac:chgData name="Jennifer Riem" userId="bb1bdb51-1272-4de1-a8f5-c82aeea354b3" providerId="ADAL" clId="{2EC4E428-A005-48BE-A6DE-A4C93FB14E1B}" dt="2020-12-16T00:07:01.407" v="460" actId="478"/>
          <ac:picMkLst>
            <pc:docMk/>
            <pc:sldMk cId="1532618130" sldId="262"/>
            <ac:picMk id="3" creationId="{6A220E86-88DD-404B-97AE-7161B68390BF}"/>
          </ac:picMkLst>
        </pc:picChg>
        <pc:picChg chg="add del">
          <ac:chgData name="Jennifer Riem" userId="bb1bdb51-1272-4de1-a8f5-c82aeea354b3" providerId="ADAL" clId="{2EC4E428-A005-48BE-A6DE-A4C93FB14E1B}" dt="2020-12-16T00:20:42.237" v="582" actId="478"/>
          <ac:picMkLst>
            <pc:docMk/>
            <pc:sldMk cId="1532618130" sldId="262"/>
            <ac:picMk id="5" creationId="{2839DB54-045C-4756-A3AD-3143C26F2BFC}"/>
          </ac:picMkLst>
        </pc:picChg>
        <pc:picChg chg="add mod">
          <ac:chgData name="Jennifer Riem" userId="bb1bdb51-1272-4de1-a8f5-c82aeea354b3" providerId="ADAL" clId="{2EC4E428-A005-48BE-A6DE-A4C93FB14E1B}" dt="2020-12-16T00:24:05.691" v="612" actId="1076"/>
          <ac:picMkLst>
            <pc:docMk/>
            <pc:sldMk cId="1532618130" sldId="262"/>
            <ac:picMk id="7" creationId="{8EBE9F68-FED7-494C-9B4D-E8E3C7B226EA}"/>
          </ac:picMkLst>
        </pc:picChg>
        <pc:picChg chg="del">
          <ac:chgData name="Jennifer Riem" userId="bb1bdb51-1272-4de1-a8f5-c82aeea354b3" providerId="ADAL" clId="{2EC4E428-A005-48BE-A6DE-A4C93FB14E1B}" dt="2020-12-16T00:04:33.082" v="457" actId="478"/>
          <ac:picMkLst>
            <pc:docMk/>
            <pc:sldMk cId="1532618130" sldId="262"/>
            <ac:picMk id="9" creationId="{40091454-5585-4990-9435-A66925CC7F49}"/>
          </ac:picMkLst>
        </pc:picChg>
      </pc:sldChg>
      <pc:sldChg chg="addSp delSp modSp mod ord modNotesTx">
        <pc:chgData name="Jennifer Riem" userId="bb1bdb51-1272-4de1-a8f5-c82aeea354b3" providerId="ADAL" clId="{2EC4E428-A005-48BE-A6DE-A4C93FB14E1B}" dt="2020-12-16T01:01:58.270" v="1104" actId="20577"/>
        <pc:sldMkLst>
          <pc:docMk/>
          <pc:sldMk cId="1880924057" sldId="263"/>
        </pc:sldMkLst>
        <pc:picChg chg="add del">
          <ac:chgData name="Jennifer Riem" userId="bb1bdb51-1272-4de1-a8f5-c82aeea354b3" providerId="ADAL" clId="{2EC4E428-A005-48BE-A6DE-A4C93FB14E1B}" dt="2020-12-16T00:18:15.360" v="574" actId="478"/>
          <ac:picMkLst>
            <pc:docMk/>
            <pc:sldMk cId="1880924057" sldId="263"/>
            <ac:picMk id="3" creationId="{DEB8A587-38F2-457F-925D-021364E2B083}"/>
          </ac:picMkLst>
        </pc:picChg>
        <pc:picChg chg="add del mod">
          <ac:chgData name="Jennifer Riem" userId="bb1bdb51-1272-4de1-a8f5-c82aeea354b3" providerId="ADAL" clId="{2EC4E428-A005-48BE-A6DE-A4C93FB14E1B}" dt="2020-12-16T00:19:39.119" v="577" actId="478"/>
          <ac:picMkLst>
            <pc:docMk/>
            <pc:sldMk cId="1880924057" sldId="263"/>
            <ac:picMk id="5" creationId="{933BB227-3DEA-4EF5-9639-CDA76C257CDF}"/>
          </ac:picMkLst>
        </pc:picChg>
        <pc:picChg chg="add">
          <ac:chgData name="Jennifer Riem" userId="bb1bdb51-1272-4de1-a8f5-c82aeea354b3" providerId="ADAL" clId="{2EC4E428-A005-48BE-A6DE-A4C93FB14E1B}" dt="2020-12-16T00:19:39.543" v="578" actId="22"/>
          <ac:picMkLst>
            <pc:docMk/>
            <pc:sldMk cId="1880924057" sldId="263"/>
            <ac:picMk id="7" creationId="{5FDF417E-423D-4384-9D5C-B0F9A389248B}"/>
          </ac:picMkLst>
        </pc:picChg>
        <pc:picChg chg="del">
          <ac:chgData name="Jennifer Riem" userId="bb1bdb51-1272-4de1-a8f5-c82aeea354b3" providerId="ADAL" clId="{2EC4E428-A005-48BE-A6DE-A4C93FB14E1B}" dt="2020-12-16T00:04:30.045" v="456" actId="478"/>
          <ac:picMkLst>
            <pc:docMk/>
            <pc:sldMk cId="1880924057" sldId="263"/>
            <ac:picMk id="9" creationId="{128F3D0E-3AD1-4E31-AAC8-09BB0A830359}"/>
          </ac:picMkLst>
        </pc:picChg>
      </pc:sldChg>
      <pc:sldChg chg="addSp delSp mod">
        <pc:chgData name="Jennifer Riem" userId="bb1bdb51-1272-4de1-a8f5-c82aeea354b3" providerId="ADAL" clId="{2EC4E428-A005-48BE-A6DE-A4C93FB14E1B}" dt="2020-12-16T00:50:30.289" v="620" actId="22"/>
        <pc:sldMkLst>
          <pc:docMk/>
          <pc:sldMk cId="3567732405" sldId="265"/>
        </pc:sldMkLst>
        <pc:picChg chg="del">
          <ac:chgData name="Jennifer Riem" userId="bb1bdb51-1272-4de1-a8f5-c82aeea354b3" providerId="ADAL" clId="{2EC4E428-A005-48BE-A6DE-A4C93FB14E1B}" dt="2020-12-16T00:50:29.935" v="619" actId="478"/>
          <ac:picMkLst>
            <pc:docMk/>
            <pc:sldMk cId="3567732405" sldId="265"/>
            <ac:picMk id="3" creationId="{313536D3-64B4-423B-BBB9-C6B091569194}"/>
          </ac:picMkLst>
        </pc:picChg>
        <pc:picChg chg="add">
          <ac:chgData name="Jennifer Riem" userId="bb1bdb51-1272-4de1-a8f5-c82aeea354b3" providerId="ADAL" clId="{2EC4E428-A005-48BE-A6DE-A4C93FB14E1B}" dt="2020-12-16T00:50:30.289" v="620" actId="22"/>
          <ac:picMkLst>
            <pc:docMk/>
            <pc:sldMk cId="3567732405" sldId="265"/>
            <ac:picMk id="4" creationId="{17DE0CDB-6EB5-4CFE-BC7B-246CC8738DE0}"/>
          </ac:picMkLst>
        </pc:picChg>
      </pc:sldChg>
      <pc:sldChg chg="addSp delSp modSp mod modNotesTx">
        <pc:chgData name="Jennifer Riem" userId="bb1bdb51-1272-4de1-a8f5-c82aeea354b3" providerId="ADAL" clId="{2EC4E428-A005-48BE-A6DE-A4C93FB14E1B}" dt="2020-12-16T01:09:54.497" v="2190" actId="20577"/>
        <pc:sldMkLst>
          <pc:docMk/>
          <pc:sldMk cId="4004836090" sldId="266"/>
        </pc:sldMkLst>
        <pc:spChg chg="mod">
          <ac:chgData name="Jennifer Riem" userId="bb1bdb51-1272-4de1-a8f5-c82aeea354b3" providerId="ADAL" clId="{2EC4E428-A005-48BE-A6DE-A4C93FB14E1B}" dt="2020-12-16T01:09:04.164" v="1989" actId="20577"/>
          <ac:spMkLst>
            <pc:docMk/>
            <pc:sldMk cId="4004836090" sldId="266"/>
            <ac:spMk id="5" creationId="{0EB9140C-486E-4DC0-9132-90FD7FDB2914}"/>
          </ac:spMkLst>
        </pc:spChg>
        <pc:picChg chg="del">
          <ac:chgData name="Jennifer Riem" userId="bb1bdb51-1272-4de1-a8f5-c82aeea354b3" providerId="ADAL" clId="{2EC4E428-A005-48BE-A6DE-A4C93FB14E1B}" dt="2020-12-16T00:56:41.471" v="759" actId="478"/>
          <ac:picMkLst>
            <pc:docMk/>
            <pc:sldMk cId="4004836090" sldId="266"/>
            <ac:picMk id="3" creationId="{BB3EA034-0B06-46D2-BD84-38B925D25ED8}"/>
          </ac:picMkLst>
        </pc:picChg>
        <pc:picChg chg="add del mod">
          <ac:chgData name="Jennifer Riem" userId="bb1bdb51-1272-4de1-a8f5-c82aeea354b3" providerId="ADAL" clId="{2EC4E428-A005-48BE-A6DE-A4C93FB14E1B}" dt="2020-12-16T00:57:43.977" v="800" actId="22"/>
          <ac:picMkLst>
            <pc:docMk/>
            <pc:sldMk cId="4004836090" sldId="266"/>
            <ac:picMk id="4" creationId="{6225DB13-C413-48F7-BCD3-44574F646252}"/>
          </ac:picMkLst>
        </pc:picChg>
        <pc:picChg chg="add mod">
          <ac:chgData name="Jennifer Riem" userId="bb1bdb51-1272-4de1-a8f5-c82aeea354b3" providerId="ADAL" clId="{2EC4E428-A005-48BE-A6DE-A4C93FB14E1B}" dt="2020-12-16T01:07:55.501" v="1979" actId="1076"/>
          <ac:picMkLst>
            <pc:docMk/>
            <pc:sldMk cId="4004836090" sldId="266"/>
            <ac:picMk id="7" creationId="{248DE1EF-60AB-4F71-AD39-0F53445BDCAA}"/>
          </ac:picMkLst>
        </pc:picChg>
      </pc:sldChg>
      <pc:sldChg chg="modSp del mod">
        <pc:chgData name="Jennifer Riem" userId="bb1bdb51-1272-4de1-a8f5-c82aeea354b3" providerId="ADAL" clId="{2EC4E428-A005-48BE-A6DE-A4C93FB14E1B}" dt="2020-12-16T00:50:55.955" v="651" actId="47"/>
        <pc:sldMkLst>
          <pc:docMk/>
          <pc:sldMk cId="1276449796" sldId="267"/>
        </pc:sldMkLst>
        <pc:spChg chg="mod">
          <ac:chgData name="Jennifer Riem" userId="bb1bdb51-1272-4de1-a8f5-c82aeea354b3" providerId="ADAL" clId="{2EC4E428-A005-48BE-A6DE-A4C93FB14E1B}" dt="2020-12-16T00:50:43.244" v="641" actId="20577"/>
          <ac:spMkLst>
            <pc:docMk/>
            <pc:sldMk cId="1276449796" sldId="267"/>
            <ac:spMk id="5" creationId="{0EB9140C-486E-4DC0-9132-90FD7FDB2914}"/>
          </ac:spMkLst>
        </pc:spChg>
      </pc:sldChg>
      <pc:sldChg chg="modSp del mod">
        <pc:chgData name="Jennifer Riem" userId="bb1bdb51-1272-4de1-a8f5-c82aeea354b3" providerId="ADAL" clId="{2EC4E428-A005-48BE-A6DE-A4C93FB14E1B}" dt="2020-12-16T00:50:57.801" v="652" actId="47"/>
        <pc:sldMkLst>
          <pc:docMk/>
          <pc:sldMk cId="3094430122" sldId="268"/>
        </pc:sldMkLst>
        <pc:spChg chg="mod">
          <ac:chgData name="Jennifer Riem" userId="bb1bdb51-1272-4de1-a8f5-c82aeea354b3" providerId="ADAL" clId="{2EC4E428-A005-48BE-A6DE-A4C93FB14E1B}" dt="2020-12-16T00:50:48.747" v="650" actId="20577"/>
          <ac:spMkLst>
            <pc:docMk/>
            <pc:sldMk cId="3094430122" sldId="268"/>
            <ac:spMk id="5" creationId="{0EB9140C-486E-4DC0-9132-90FD7FDB2914}"/>
          </ac:spMkLst>
        </pc:spChg>
      </pc:sldChg>
      <pc:sldChg chg="addSp delSp modSp del mod">
        <pc:chgData name="Jennifer Riem" userId="bb1bdb51-1272-4de1-a8f5-c82aeea354b3" providerId="ADAL" clId="{2EC4E428-A005-48BE-A6DE-A4C93FB14E1B}" dt="2020-12-16T18:29:59.145" v="2191" actId="47"/>
        <pc:sldMkLst>
          <pc:docMk/>
          <pc:sldMk cId="55519344" sldId="269"/>
        </pc:sldMkLst>
        <pc:spChg chg="del mod">
          <ac:chgData name="Jennifer Riem" userId="bb1bdb51-1272-4de1-a8f5-c82aeea354b3" providerId="ADAL" clId="{2EC4E428-A005-48BE-A6DE-A4C93FB14E1B}" dt="2020-12-15T20:00:17.303" v="20" actId="478"/>
          <ac:spMkLst>
            <pc:docMk/>
            <pc:sldMk cId="55519344" sldId="269"/>
            <ac:spMk id="2" creationId="{9F99B043-AF0D-4368-8AFC-721C07156AA2}"/>
          </ac:spMkLst>
        </pc:spChg>
        <pc:spChg chg="add del mod">
          <ac:chgData name="Jennifer Riem" userId="bb1bdb51-1272-4de1-a8f5-c82aeea354b3" providerId="ADAL" clId="{2EC4E428-A005-48BE-A6DE-A4C93FB14E1B}" dt="2020-12-15T20:00:20.245" v="21" actId="478"/>
          <ac:spMkLst>
            <pc:docMk/>
            <pc:sldMk cId="55519344" sldId="269"/>
            <ac:spMk id="4" creationId="{A18E2EA0-E385-490B-A3EE-00578D236AE7}"/>
          </ac:spMkLst>
        </pc:spChg>
        <pc:spChg chg="add mod">
          <ac:chgData name="Jennifer Riem" userId="bb1bdb51-1272-4de1-a8f5-c82aeea354b3" providerId="ADAL" clId="{2EC4E428-A005-48BE-A6DE-A4C93FB14E1B}" dt="2020-12-15T20:01:33.013" v="64" actId="1037"/>
          <ac:spMkLst>
            <pc:docMk/>
            <pc:sldMk cId="55519344" sldId="269"/>
            <ac:spMk id="6" creationId="{0792B555-05EF-4035-9D79-A9B65FCE4768}"/>
          </ac:spMkLst>
        </pc:spChg>
        <pc:spChg chg="mod">
          <ac:chgData name="Jennifer Riem" userId="bb1bdb51-1272-4de1-a8f5-c82aeea354b3" providerId="ADAL" clId="{2EC4E428-A005-48BE-A6DE-A4C93FB14E1B}" dt="2020-12-15T20:01:23.823" v="60" actId="1076"/>
          <ac:spMkLst>
            <pc:docMk/>
            <pc:sldMk cId="55519344" sldId="269"/>
            <ac:spMk id="7" creationId="{FA1AA6E3-B76D-466D-925F-43D4805F913D}"/>
          </ac:spMkLst>
        </pc:spChg>
      </pc:sldChg>
      <pc:sldChg chg="addSp delSp modSp mod">
        <pc:chgData name="Jennifer Riem" userId="bb1bdb51-1272-4de1-a8f5-c82aeea354b3" providerId="ADAL" clId="{2EC4E428-A005-48BE-A6DE-A4C93FB14E1B}" dt="2020-12-16T00:10:37.883" v="496"/>
        <pc:sldMkLst>
          <pc:docMk/>
          <pc:sldMk cId="2737012321" sldId="270"/>
        </pc:sldMkLst>
        <pc:spChg chg="del">
          <ac:chgData name="Jennifer Riem" userId="bb1bdb51-1272-4de1-a8f5-c82aeea354b3" providerId="ADAL" clId="{2EC4E428-A005-48BE-A6DE-A4C93FB14E1B}" dt="2020-12-15T19:59:51.132" v="12" actId="478"/>
          <ac:spMkLst>
            <pc:docMk/>
            <pc:sldMk cId="2737012321" sldId="270"/>
            <ac:spMk id="2" creationId="{9F99B043-AF0D-4368-8AFC-721C07156AA2}"/>
          </ac:spMkLst>
        </pc:spChg>
        <pc:spChg chg="add del mod">
          <ac:chgData name="Jennifer Riem" userId="bb1bdb51-1272-4de1-a8f5-c82aeea354b3" providerId="ADAL" clId="{2EC4E428-A005-48BE-A6DE-A4C93FB14E1B}" dt="2020-12-15T19:59:54.887" v="14" actId="478"/>
          <ac:spMkLst>
            <pc:docMk/>
            <pc:sldMk cId="2737012321" sldId="270"/>
            <ac:spMk id="7" creationId="{DC1130F9-9171-4C19-8D34-863F9CEB1079}"/>
          </ac:spMkLst>
        </pc:spChg>
        <pc:spChg chg="add mod">
          <ac:chgData name="Jennifer Riem" userId="bb1bdb51-1272-4de1-a8f5-c82aeea354b3" providerId="ADAL" clId="{2EC4E428-A005-48BE-A6DE-A4C93FB14E1B}" dt="2020-12-15T19:59:51.372" v="13"/>
          <ac:spMkLst>
            <pc:docMk/>
            <pc:sldMk cId="2737012321" sldId="270"/>
            <ac:spMk id="8" creationId="{8275E5B5-4029-496A-980F-0C9D00C066D9}"/>
          </ac:spMkLst>
        </pc:spChg>
        <pc:picChg chg="add del mod">
          <ac:chgData name="Jennifer Riem" userId="bb1bdb51-1272-4de1-a8f5-c82aeea354b3" providerId="ADAL" clId="{2EC4E428-A005-48BE-A6DE-A4C93FB14E1B}" dt="2020-12-16T00:10:37.883" v="496"/>
          <ac:picMkLst>
            <pc:docMk/>
            <pc:sldMk cId="2737012321" sldId="270"/>
            <ac:picMk id="9" creationId="{62F2FBCD-D7C2-4A0F-A270-6FA5DCFDA8C0}"/>
          </ac:picMkLst>
        </pc:picChg>
      </pc:sldChg>
      <pc:sldChg chg="delSp new del mod">
        <pc:chgData name="Jennifer Riem" userId="bb1bdb51-1272-4de1-a8f5-c82aeea354b3" providerId="ADAL" clId="{2EC4E428-A005-48BE-A6DE-A4C93FB14E1B}" dt="2020-12-15T20:04:34.152" v="65" actId="2696"/>
        <pc:sldMkLst>
          <pc:docMk/>
          <pc:sldMk cId="968569692" sldId="271"/>
        </pc:sldMkLst>
        <pc:spChg chg="del">
          <ac:chgData name="Jennifer Riem" userId="bb1bdb51-1272-4de1-a8f5-c82aeea354b3" providerId="ADAL" clId="{2EC4E428-A005-48BE-A6DE-A4C93FB14E1B}" dt="2020-12-15T19:59:22.246" v="9" actId="478"/>
          <ac:spMkLst>
            <pc:docMk/>
            <pc:sldMk cId="968569692" sldId="271"/>
            <ac:spMk id="2" creationId="{4BA88AED-8103-40F3-9EE3-25C008D18C51}"/>
          </ac:spMkLst>
        </pc:spChg>
        <pc:spChg chg="del">
          <ac:chgData name="Jennifer Riem" userId="bb1bdb51-1272-4de1-a8f5-c82aeea354b3" providerId="ADAL" clId="{2EC4E428-A005-48BE-A6DE-A4C93FB14E1B}" dt="2020-12-15T19:59:20.910" v="8" actId="478"/>
          <ac:spMkLst>
            <pc:docMk/>
            <pc:sldMk cId="968569692" sldId="271"/>
            <ac:spMk id="3" creationId="{3F2D277F-7A11-4A30-8ACF-AAC15D95426F}"/>
          </ac:spMkLst>
        </pc:spChg>
      </pc:sldChg>
      <pc:sldChg chg="addSp delSp modSp new mod">
        <pc:chgData name="Jennifer Riem" userId="bb1bdb51-1272-4de1-a8f5-c82aeea354b3" providerId="ADAL" clId="{2EC4E428-A005-48BE-A6DE-A4C93FB14E1B}" dt="2020-12-16T00:56:22.989" v="755" actId="113"/>
        <pc:sldMkLst>
          <pc:docMk/>
          <pc:sldMk cId="2621255091" sldId="271"/>
        </pc:sldMkLst>
        <pc:spChg chg="del mod">
          <ac:chgData name="Jennifer Riem" userId="bb1bdb51-1272-4de1-a8f5-c82aeea354b3" providerId="ADAL" clId="{2EC4E428-A005-48BE-A6DE-A4C93FB14E1B}" dt="2020-12-16T00:52:16.424" v="691" actId="478"/>
          <ac:spMkLst>
            <pc:docMk/>
            <pc:sldMk cId="2621255091" sldId="271"/>
            <ac:spMk id="2" creationId="{A05B6C44-6A1A-4215-800A-7EF3B0968B32}"/>
          </ac:spMkLst>
        </pc:spChg>
        <pc:spChg chg="mod">
          <ac:chgData name="Jennifer Riem" userId="bb1bdb51-1272-4de1-a8f5-c82aeea354b3" providerId="ADAL" clId="{2EC4E428-A005-48BE-A6DE-A4C93FB14E1B}" dt="2020-12-15T20:42:30.071" v="418" actId="20577"/>
          <ac:spMkLst>
            <pc:docMk/>
            <pc:sldMk cId="2621255091" sldId="271"/>
            <ac:spMk id="3" creationId="{89374CC8-F77C-49B2-969E-DABA61950BEB}"/>
          </ac:spMkLst>
        </pc:spChg>
        <pc:spChg chg="add mod">
          <ac:chgData name="Jennifer Riem" userId="bb1bdb51-1272-4de1-a8f5-c82aeea354b3" providerId="ADAL" clId="{2EC4E428-A005-48BE-A6DE-A4C93FB14E1B}" dt="2020-12-16T00:56:22.989" v="755" actId="113"/>
          <ac:spMkLst>
            <pc:docMk/>
            <pc:sldMk cId="2621255091" sldId="271"/>
            <ac:spMk id="5" creationId="{D3E063D5-614F-4AD6-9CA9-DECE4974969E}"/>
          </ac:spMkLst>
        </pc:spChg>
      </pc:sldChg>
      <pc:sldChg chg="modSp add mod">
        <pc:chgData name="Jennifer Riem" userId="bb1bdb51-1272-4de1-a8f5-c82aeea354b3" providerId="ADAL" clId="{2EC4E428-A005-48BE-A6DE-A4C93FB14E1B}" dt="2020-12-16T00:11:20" v="509" actId="20577"/>
        <pc:sldMkLst>
          <pc:docMk/>
          <pc:sldMk cId="305253584" sldId="272"/>
        </pc:sldMkLst>
        <pc:spChg chg="mod">
          <ac:chgData name="Jennifer Riem" userId="bb1bdb51-1272-4de1-a8f5-c82aeea354b3" providerId="ADAL" clId="{2EC4E428-A005-48BE-A6DE-A4C93FB14E1B}" dt="2020-12-16T00:11:20" v="509" actId="20577"/>
          <ac:spMkLst>
            <pc:docMk/>
            <pc:sldMk cId="305253584" sldId="272"/>
            <ac:spMk id="2" creationId="{9F99B043-AF0D-4368-8AFC-721C07156AA2}"/>
          </ac:spMkLst>
        </pc:spChg>
        <pc:spChg chg="mod">
          <ac:chgData name="Jennifer Riem" userId="bb1bdb51-1272-4de1-a8f5-c82aeea354b3" providerId="ADAL" clId="{2EC4E428-A005-48BE-A6DE-A4C93FB14E1B}" dt="2020-12-16T00:11:15.447" v="506" actId="1076"/>
          <ac:spMkLst>
            <pc:docMk/>
            <pc:sldMk cId="305253584" sldId="272"/>
            <ac:spMk id="7" creationId="{FA1AA6E3-B76D-466D-925F-43D4805F913D}"/>
          </ac:spMkLst>
        </pc:spChg>
      </pc:sldChg>
      <pc:sldChg chg="addSp delSp add mod modNotesTx">
        <pc:chgData name="Jennifer Riem" userId="bb1bdb51-1272-4de1-a8f5-c82aeea354b3" providerId="ADAL" clId="{2EC4E428-A005-48BE-A6DE-A4C93FB14E1B}" dt="2020-12-16T01:02:40.523" v="1261" actId="20577"/>
        <pc:sldMkLst>
          <pc:docMk/>
          <pc:sldMk cId="403034413" sldId="273"/>
        </pc:sldMkLst>
        <pc:picChg chg="add">
          <ac:chgData name="Jennifer Riem" userId="bb1bdb51-1272-4de1-a8f5-c82aeea354b3" providerId="ADAL" clId="{2EC4E428-A005-48BE-A6DE-A4C93FB14E1B}" dt="2020-12-16T00:20:27.907" v="581" actId="22"/>
          <ac:picMkLst>
            <pc:docMk/>
            <pc:sldMk cId="403034413" sldId="273"/>
            <ac:picMk id="3" creationId="{C0009963-0B01-4BE3-8F9C-1A9B8D826785}"/>
          </ac:picMkLst>
        </pc:picChg>
        <pc:picChg chg="del">
          <ac:chgData name="Jennifer Riem" userId="bb1bdb51-1272-4de1-a8f5-c82aeea354b3" providerId="ADAL" clId="{2EC4E428-A005-48BE-A6DE-A4C93FB14E1B}" dt="2020-12-16T00:19:48.124" v="580" actId="478"/>
          <ac:picMkLst>
            <pc:docMk/>
            <pc:sldMk cId="403034413" sldId="273"/>
            <ac:picMk id="7" creationId="{5FDF417E-423D-4384-9D5C-B0F9A389248B}"/>
          </ac:picMkLst>
        </pc:picChg>
      </pc:sldChg>
      <pc:sldChg chg="addSp delSp new mod modNotesTx">
        <pc:chgData name="Jennifer Riem" userId="bb1bdb51-1272-4de1-a8f5-c82aeea354b3" providerId="ADAL" clId="{2EC4E428-A005-48BE-A6DE-A4C93FB14E1B}" dt="2020-12-16T01:06:53.100" v="1976" actId="20577"/>
        <pc:sldMkLst>
          <pc:docMk/>
          <pc:sldMk cId="1381047921" sldId="274"/>
        </pc:sldMkLst>
        <pc:picChg chg="add del">
          <ac:chgData name="Jennifer Riem" userId="bb1bdb51-1272-4de1-a8f5-c82aeea354b3" providerId="ADAL" clId="{2EC4E428-A005-48BE-A6DE-A4C93FB14E1B}" dt="2020-12-16T00:47:27.452" v="615" actId="22"/>
          <ac:picMkLst>
            <pc:docMk/>
            <pc:sldMk cId="1381047921" sldId="274"/>
            <ac:picMk id="3" creationId="{44E6E5D4-B8B6-46AE-B15F-F8AAAF5AD1ED}"/>
          </ac:picMkLst>
        </pc:picChg>
        <pc:picChg chg="add">
          <ac:chgData name="Jennifer Riem" userId="bb1bdb51-1272-4de1-a8f5-c82aeea354b3" providerId="ADAL" clId="{2EC4E428-A005-48BE-A6DE-A4C93FB14E1B}" dt="2020-12-16T00:48:55.613" v="616" actId="22"/>
          <ac:picMkLst>
            <pc:docMk/>
            <pc:sldMk cId="1381047921" sldId="274"/>
            <ac:picMk id="5" creationId="{3E04D5E5-BA44-41D7-8F9C-282201AFA3BA}"/>
          </ac:picMkLst>
        </pc:picChg>
      </pc:sldChg>
      <pc:sldChg chg="modSp add del mod modNotesTx">
        <pc:chgData name="Jennifer Riem" userId="bb1bdb51-1272-4de1-a8f5-c82aeea354b3" providerId="ADAL" clId="{2EC4E428-A005-48BE-A6DE-A4C93FB14E1B}" dt="2020-12-16T01:08:59.377" v="1987" actId="47"/>
        <pc:sldMkLst>
          <pc:docMk/>
          <pc:sldMk cId="734466415" sldId="275"/>
        </pc:sldMkLst>
        <pc:spChg chg="mod">
          <ac:chgData name="Jennifer Riem" userId="bb1bdb51-1272-4de1-a8f5-c82aeea354b3" providerId="ADAL" clId="{2EC4E428-A005-48BE-A6DE-A4C93FB14E1B}" dt="2020-12-16T00:56:56.397" v="777" actId="20577"/>
          <ac:spMkLst>
            <pc:docMk/>
            <pc:sldMk cId="734466415" sldId="275"/>
            <ac:spMk id="5" creationId="{0EB9140C-486E-4DC0-9132-90FD7FDB2914}"/>
          </ac:spMkLst>
        </pc:spChg>
      </pc:sldChg>
      <pc:sldChg chg="new del">
        <pc:chgData name="Jennifer Riem" userId="bb1bdb51-1272-4de1-a8f5-c82aeea354b3" providerId="ADAL" clId="{2EC4E428-A005-48BE-A6DE-A4C93FB14E1B}" dt="2020-12-16T00:49:50.021" v="618" actId="47"/>
        <pc:sldMkLst>
          <pc:docMk/>
          <pc:sldMk cId="1401941610" sldId="275"/>
        </pc:sldMkLst>
      </pc:sldChg>
      <pc:sldChg chg="delSp modSp add del mod">
        <pc:chgData name="Jennifer Riem" userId="bb1bdb51-1272-4de1-a8f5-c82aeea354b3" providerId="ADAL" clId="{2EC4E428-A005-48BE-A6DE-A4C93FB14E1B}" dt="2020-12-16T00:56:46.963" v="762" actId="47"/>
        <pc:sldMkLst>
          <pc:docMk/>
          <pc:sldMk cId="2574261547" sldId="275"/>
        </pc:sldMkLst>
        <pc:spChg chg="mod">
          <ac:chgData name="Jennifer Riem" userId="bb1bdb51-1272-4de1-a8f5-c82aeea354b3" providerId="ADAL" clId="{2EC4E428-A005-48BE-A6DE-A4C93FB14E1B}" dt="2020-12-16T00:52:02.945" v="690" actId="1076"/>
          <ac:spMkLst>
            <pc:docMk/>
            <pc:sldMk cId="2574261547" sldId="275"/>
            <ac:spMk id="5" creationId="{0EB9140C-486E-4DC0-9132-90FD7FDB2914}"/>
          </ac:spMkLst>
        </pc:spChg>
        <pc:picChg chg="del">
          <ac:chgData name="Jennifer Riem" userId="bb1bdb51-1272-4de1-a8f5-c82aeea354b3" providerId="ADAL" clId="{2EC4E428-A005-48BE-A6DE-A4C93FB14E1B}" dt="2020-12-16T00:56:42.876" v="760" actId="478"/>
          <ac:picMkLst>
            <pc:docMk/>
            <pc:sldMk cId="2574261547" sldId="275"/>
            <ac:picMk id="3" creationId="{BB3EA034-0B06-46D2-BD84-38B925D25ED8}"/>
          </ac:picMkLst>
        </pc:picChg>
      </pc:sldChg>
      <pc:sldChg chg="addSp delSp modSp add del mod">
        <pc:chgData name="Jennifer Riem" userId="bb1bdb51-1272-4de1-a8f5-c82aeea354b3" providerId="ADAL" clId="{2EC4E428-A005-48BE-A6DE-A4C93FB14E1B}" dt="2020-12-16T00:56:48.710" v="763" actId="47"/>
        <pc:sldMkLst>
          <pc:docMk/>
          <pc:sldMk cId="2750391851" sldId="276"/>
        </pc:sldMkLst>
        <pc:spChg chg="mod">
          <ac:chgData name="Jennifer Riem" userId="bb1bdb51-1272-4de1-a8f5-c82aeea354b3" providerId="ADAL" clId="{2EC4E428-A005-48BE-A6DE-A4C93FB14E1B}" dt="2020-12-16T00:51:54.799" v="689" actId="1076"/>
          <ac:spMkLst>
            <pc:docMk/>
            <pc:sldMk cId="2750391851" sldId="276"/>
            <ac:spMk id="5" creationId="{0EB9140C-486E-4DC0-9132-90FD7FDB2914}"/>
          </ac:spMkLst>
        </pc:spChg>
        <pc:picChg chg="del">
          <ac:chgData name="Jennifer Riem" userId="bb1bdb51-1272-4de1-a8f5-c82aeea354b3" providerId="ADAL" clId="{2EC4E428-A005-48BE-A6DE-A4C93FB14E1B}" dt="2020-12-16T00:55:55.553" v="751" actId="478"/>
          <ac:picMkLst>
            <pc:docMk/>
            <pc:sldMk cId="2750391851" sldId="276"/>
            <ac:picMk id="3" creationId="{BB3EA034-0B06-46D2-BD84-38B925D25ED8}"/>
          </ac:picMkLst>
        </pc:picChg>
        <pc:picChg chg="add del">
          <ac:chgData name="Jennifer Riem" userId="bb1bdb51-1272-4de1-a8f5-c82aeea354b3" providerId="ADAL" clId="{2EC4E428-A005-48BE-A6DE-A4C93FB14E1B}" dt="2020-12-16T00:55:57.427" v="753" actId="22"/>
          <ac:picMkLst>
            <pc:docMk/>
            <pc:sldMk cId="2750391851" sldId="276"/>
            <ac:picMk id="4" creationId="{ADBF7F31-2A27-43EB-975F-9F31F65B0FE5}"/>
          </ac:picMkLst>
        </pc:picChg>
        <pc:picChg chg="add del">
          <ac:chgData name="Jennifer Riem" userId="bb1bdb51-1272-4de1-a8f5-c82aeea354b3" providerId="ADAL" clId="{2EC4E428-A005-48BE-A6DE-A4C93FB14E1B}" dt="2020-12-16T00:56:44.255" v="761" actId="478"/>
          <ac:picMkLst>
            <pc:docMk/>
            <pc:sldMk cId="2750391851" sldId="276"/>
            <ac:picMk id="7" creationId="{D491467E-268C-4E29-9D79-B949AA0AFCF7}"/>
          </ac:picMkLst>
        </pc:picChg>
      </pc:sldChg>
      <pc:sldChg chg="addSp modSp add del mod modNotesTx">
        <pc:chgData name="Jennifer Riem" userId="bb1bdb51-1272-4de1-a8f5-c82aeea354b3" providerId="ADAL" clId="{2EC4E428-A005-48BE-A6DE-A4C93FB14E1B}" dt="2020-12-16T01:09:00.809" v="1988" actId="47"/>
        <pc:sldMkLst>
          <pc:docMk/>
          <pc:sldMk cId="3014355077" sldId="276"/>
        </pc:sldMkLst>
        <pc:spChg chg="mod">
          <ac:chgData name="Jennifer Riem" userId="bb1bdb51-1272-4de1-a8f5-c82aeea354b3" providerId="ADAL" clId="{2EC4E428-A005-48BE-A6DE-A4C93FB14E1B}" dt="2020-12-16T00:57:06.283" v="794" actId="1076"/>
          <ac:spMkLst>
            <pc:docMk/>
            <pc:sldMk cId="3014355077" sldId="276"/>
            <ac:spMk id="5" creationId="{0EB9140C-486E-4DC0-9132-90FD7FDB2914}"/>
          </ac:spMkLst>
        </pc:spChg>
        <pc:picChg chg="add mod">
          <ac:chgData name="Jennifer Riem" userId="bb1bdb51-1272-4de1-a8f5-c82aeea354b3" providerId="ADAL" clId="{2EC4E428-A005-48BE-A6DE-A4C93FB14E1B}" dt="2020-12-16T00:57:49.934" v="802" actId="1076"/>
          <ac:picMkLst>
            <pc:docMk/>
            <pc:sldMk cId="3014355077" sldId="276"/>
            <ac:picMk id="3" creationId="{CF774D15-21F1-4DDA-BC81-DC91B464757F}"/>
          </ac:picMkLst>
        </pc:picChg>
      </pc:sldChg>
      <pc:sldChg chg="add del">
        <pc:chgData name="Jennifer Riem" userId="bb1bdb51-1272-4de1-a8f5-c82aeea354b3" providerId="ADAL" clId="{2EC4E428-A005-48BE-A6DE-A4C93FB14E1B}" dt="2020-12-16T00:57:16.101" v="796" actId="22"/>
        <pc:sldMkLst>
          <pc:docMk/>
          <pc:sldMk cId="2852484325" sldId="2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A959B3-8632-40C3-897F-31D133248A33}" type="datetimeFigureOut">
              <a:rPr lang="en-US" smtClean="0"/>
              <a:t>12/16/2020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C756C-EFD1-430E-BA32-8EC9CA576500}" type="slidenum">
              <a:rPr lang="en-US" smtClean="0"/>
              <a:t>‹#›</a:t>
            </a:fld>
            <a:endParaRPr lang="en-US"/>
          </a:p>
        </p:txBody>
      </p:sp>
    </p:spTree>
    <p:extLst>
      <p:ext uri="{BB962C8B-B14F-4D97-AF65-F5344CB8AC3E}">
        <p14:creationId xmlns:p14="http://schemas.microsoft.com/office/powerpoint/2010/main" val="1447861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C756C-EFD1-430E-BA32-8EC9CA576500}" type="slidenum">
              <a:rPr lang="en-US" smtClean="0"/>
              <a:t>1</a:t>
            </a:fld>
            <a:endParaRPr lang="en-US"/>
          </a:p>
        </p:txBody>
      </p:sp>
    </p:spTree>
    <p:extLst>
      <p:ext uri="{BB962C8B-B14F-4D97-AF65-F5344CB8AC3E}">
        <p14:creationId xmlns:p14="http://schemas.microsoft.com/office/powerpoint/2010/main" val="2182646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Scheduling page. Unfortunately we know a lot less than usual about our scheduling options for next year. For now we are asking submitters to let us know about the Career Track, conflicting sessions, and linked sessions.</a:t>
            </a:r>
          </a:p>
        </p:txBody>
      </p:sp>
      <p:sp>
        <p:nvSpPr>
          <p:cNvPr id="4" name="Slide Number Placeholder 3"/>
          <p:cNvSpPr>
            <a:spLocks noGrp="1"/>
          </p:cNvSpPr>
          <p:nvPr>
            <p:ph type="sldNum" sz="quarter" idx="5"/>
          </p:nvPr>
        </p:nvSpPr>
        <p:spPr/>
        <p:txBody>
          <a:bodyPr/>
          <a:lstStyle/>
          <a:p>
            <a:fld id="{A50C756C-EFD1-430E-BA32-8EC9CA576500}" type="slidenum">
              <a:rPr lang="en-US" smtClean="0"/>
              <a:t>10</a:t>
            </a:fld>
            <a:endParaRPr lang="en-US"/>
          </a:p>
        </p:txBody>
      </p:sp>
    </p:spTree>
    <p:extLst>
      <p:ext uri="{BB962C8B-B14F-4D97-AF65-F5344CB8AC3E}">
        <p14:creationId xmlns:p14="http://schemas.microsoft.com/office/powerpoint/2010/main" val="3678254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Confirmation Step – Please proof your work! Click “Conclude Submission” at the bottom of the page to complete your submission. The Session Organizer will receive an automated email confirming the proposal has been submitted. The ID and password in that email can be used to return to the proposal to edit it until the deadline has passed.</a:t>
            </a:r>
          </a:p>
        </p:txBody>
      </p:sp>
      <p:sp>
        <p:nvSpPr>
          <p:cNvPr id="4" name="Slide Number Placeholder 3"/>
          <p:cNvSpPr>
            <a:spLocks noGrp="1"/>
          </p:cNvSpPr>
          <p:nvPr>
            <p:ph type="sldNum" sz="quarter" idx="5"/>
          </p:nvPr>
        </p:nvSpPr>
        <p:spPr/>
        <p:txBody>
          <a:bodyPr/>
          <a:lstStyle/>
          <a:p>
            <a:fld id="{A50C756C-EFD1-430E-BA32-8EC9CA576500}" type="slidenum">
              <a:rPr lang="en-US" smtClean="0"/>
              <a:t>11</a:t>
            </a:fld>
            <a:endParaRPr lang="en-US"/>
          </a:p>
        </p:txBody>
      </p:sp>
    </p:spTree>
    <p:extLst>
      <p:ext uri="{BB962C8B-B14F-4D97-AF65-F5344CB8AC3E}">
        <p14:creationId xmlns:p14="http://schemas.microsoft.com/office/powerpoint/2010/main" val="263392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Proposal guidelines. This example is for workshops but the same overall process is also true for short courses and special sessions. In practice they are all evaluated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https://www.esa.org/longbeach/program/workshops/</a:t>
            </a:r>
            <a:br>
              <a:rPr lang="en-US" dirty="0"/>
            </a:br>
            <a:r>
              <a:rPr lang="en-US" dirty="0"/>
              <a:t>https://www.esa.org/longbeach/program/short-courses/</a:t>
            </a:r>
            <a:br>
              <a:rPr lang="en-US" dirty="0"/>
            </a:br>
            <a:r>
              <a:rPr lang="en-US" dirty="0"/>
              <a:t>https://www.esa.org/longbeach/program/special-sessions/</a:t>
            </a:r>
          </a:p>
          <a:p>
            <a:endParaRPr lang="en-US" dirty="0"/>
          </a:p>
        </p:txBody>
      </p:sp>
      <p:sp>
        <p:nvSpPr>
          <p:cNvPr id="4" name="Slide Number Placeholder 3"/>
          <p:cNvSpPr>
            <a:spLocks noGrp="1"/>
          </p:cNvSpPr>
          <p:nvPr>
            <p:ph type="sldNum" sz="quarter" idx="5"/>
          </p:nvPr>
        </p:nvSpPr>
        <p:spPr/>
        <p:txBody>
          <a:bodyPr/>
          <a:lstStyle/>
          <a:p>
            <a:fld id="{A50C756C-EFD1-430E-BA32-8EC9CA576500}" type="slidenum">
              <a:rPr lang="en-US" smtClean="0"/>
              <a:t>12</a:t>
            </a:fld>
            <a:endParaRPr lang="en-US"/>
          </a:p>
        </p:txBody>
      </p:sp>
    </p:spTree>
    <p:extLst>
      <p:ext uri="{BB962C8B-B14F-4D97-AF65-F5344CB8AC3E}">
        <p14:creationId xmlns:p14="http://schemas.microsoft.com/office/powerpoint/2010/main" val="2928114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C756C-EFD1-430E-BA32-8EC9CA576500}" type="slidenum">
              <a:rPr lang="en-US" smtClean="0"/>
              <a:t>13</a:t>
            </a:fld>
            <a:endParaRPr lang="en-US"/>
          </a:p>
        </p:txBody>
      </p:sp>
    </p:spTree>
    <p:extLst>
      <p:ext uri="{BB962C8B-B14F-4D97-AF65-F5344CB8AC3E}">
        <p14:creationId xmlns:p14="http://schemas.microsoft.com/office/powerpoint/2010/main" val="1085833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C756C-EFD1-430E-BA32-8EC9CA576500}" type="slidenum">
              <a:rPr lang="en-US" smtClean="0"/>
              <a:t>14</a:t>
            </a:fld>
            <a:endParaRPr lang="en-US"/>
          </a:p>
        </p:txBody>
      </p:sp>
    </p:spTree>
    <p:extLst>
      <p:ext uri="{BB962C8B-B14F-4D97-AF65-F5344CB8AC3E}">
        <p14:creationId xmlns:p14="http://schemas.microsoft.com/office/powerpoint/2010/main" val="218264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0C756C-EFD1-430E-BA32-8EC9CA576500}" type="slidenum">
              <a:rPr lang="en-US" smtClean="0"/>
              <a:t>2</a:t>
            </a:fld>
            <a:endParaRPr lang="en-US"/>
          </a:p>
        </p:txBody>
      </p:sp>
    </p:spTree>
    <p:extLst>
      <p:ext uri="{BB962C8B-B14F-4D97-AF65-F5344CB8AC3E}">
        <p14:creationId xmlns:p14="http://schemas.microsoft.com/office/powerpoint/2010/main" val="228029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Submission page overview. Click “Submit” for each proposal type to begin a new submission. </a:t>
            </a:r>
            <a:r>
              <a:rPr lang="en-US" sz="1800" dirty="0"/>
              <a:t>Proposal submission link: </a:t>
            </a:r>
            <a:r>
              <a:rPr lang="en-US" dirty="0"/>
              <a:t>https://eco.confex.com/eco/2021/cfs.cgi</a:t>
            </a:r>
          </a:p>
          <a:p>
            <a:endParaRPr lang="en-US" dirty="0"/>
          </a:p>
          <a:p>
            <a:r>
              <a:rPr lang="en-US" dirty="0"/>
              <a:t>Existing submissions can be accessed by entering the ID and password in the box on the right-hand side of the screen. This ID and password is unique to every proposal submission. It’s not your member number. You should have received ID and password after completing the first step of your proposal submission.</a:t>
            </a:r>
          </a:p>
        </p:txBody>
      </p:sp>
      <p:sp>
        <p:nvSpPr>
          <p:cNvPr id="4" name="Slide Number Placeholder 3"/>
          <p:cNvSpPr>
            <a:spLocks noGrp="1"/>
          </p:cNvSpPr>
          <p:nvPr>
            <p:ph type="sldNum" sz="quarter" idx="5"/>
          </p:nvPr>
        </p:nvSpPr>
        <p:spPr/>
        <p:txBody>
          <a:bodyPr/>
          <a:lstStyle/>
          <a:p>
            <a:fld id="{A50C756C-EFD1-430E-BA32-8EC9CA576500}" type="slidenum">
              <a:rPr lang="en-US" smtClean="0"/>
              <a:t>3</a:t>
            </a:fld>
            <a:endParaRPr lang="en-US"/>
          </a:p>
        </p:txBody>
      </p:sp>
    </p:spTree>
    <p:extLst>
      <p:ext uri="{BB962C8B-B14F-4D97-AF65-F5344CB8AC3E}">
        <p14:creationId xmlns:p14="http://schemas.microsoft.com/office/powerpoint/2010/main" val="2654551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proposal has 5 steps – Program Content, People, Room Setup, Scheduling, and Confirmation. This example is for a workshop proposal.</a:t>
            </a:r>
          </a:p>
          <a:p>
            <a:endParaRPr lang="en-US" dirty="0"/>
          </a:p>
          <a:p>
            <a:r>
              <a:rPr lang="en-US" dirty="0"/>
              <a:t>After clicking “Save” you have completed the first step of submission. An automated email with the ID and password will be sent to the email address entered as Submitter’s Email Address. You can use these to return to edit/complete your submission until the deadline.</a:t>
            </a:r>
          </a:p>
        </p:txBody>
      </p:sp>
      <p:sp>
        <p:nvSpPr>
          <p:cNvPr id="4" name="Slide Number Placeholder 3"/>
          <p:cNvSpPr>
            <a:spLocks noGrp="1"/>
          </p:cNvSpPr>
          <p:nvPr>
            <p:ph type="sldNum" sz="quarter" idx="5"/>
          </p:nvPr>
        </p:nvSpPr>
        <p:spPr/>
        <p:txBody>
          <a:bodyPr/>
          <a:lstStyle/>
          <a:p>
            <a:fld id="{A50C756C-EFD1-430E-BA32-8EC9CA576500}" type="slidenum">
              <a:rPr lang="en-US" smtClean="0"/>
              <a:t>4</a:t>
            </a:fld>
            <a:endParaRPr lang="en-US"/>
          </a:p>
        </p:txBody>
      </p:sp>
    </p:spTree>
    <p:extLst>
      <p:ext uri="{BB962C8B-B14F-4D97-AF65-F5344CB8AC3E}">
        <p14:creationId xmlns:p14="http://schemas.microsoft.com/office/powerpoint/2010/main" val="1369919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page – this is showing a last name search to add a person. Note that you should select the role(s) for the new person before proceeding. The system will adapt the list of options for roles as you enter more people. For example, if you have already added a session moderator, you will not see this option.</a:t>
            </a:r>
          </a:p>
        </p:txBody>
      </p:sp>
      <p:sp>
        <p:nvSpPr>
          <p:cNvPr id="4" name="Slide Number Placeholder 3"/>
          <p:cNvSpPr>
            <a:spLocks noGrp="1"/>
          </p:cNvSpPr>
          <p:nvPr>
            <p:ph type="sldNum" sz="quarter" idx="5"/>
          </p:nvPr>
        </p:nvSpPr>
        <p:spPr/>
        <p:txBody>
          <a:bodyPr/>
          <a:lstStyle/>
          <a:p>
            <a:fld id="{A50C756C-EFD1-430E-BA32-8EC9CA576500}" type="slidenum">
              <a:rPr lang="en-US" smtClean="0"/>
              <a:t>5</a:t>
            </a:fld>
            <a:endParaRPr lang="en-US"/>
          </a:p>
        </p:txBody>
      </p:sp>
    </p:spTree>
    <p:extLst>
      <p:ext uri="{BB962C8B-B14F-4D97-AF65-F5344CB8AC3E}">
        <p14:creationId xmlns:p14="http://schemas.microsoft.com/office/powerpoint/2010/main" val="146161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People page – this is showing how to add a speaker. The prompt to enter a presentation title appears after you check the Speaker box. The meeting program will list speakers and titles, not abstracts, since these are not paper sessions.</a:t>
            </a:r>
          </a:p>
        </p:txBody>
      </p:sp>
      <p:sp>
        <p:nvSpPr>
          <p:cNvPr id="4" name="Slide Number Placeholder 3"/>
          <p:cNvSpPr>
            <a:spLocks noGrp="1"/>
          </p:cNvSpPr>
          <p:nvPr>
            <p:ph type="sldNum" sz="quarter" idx="5"/>
          </p:nvPr>
        </p:nvSpPr>
        <p:spPr/>
        <p:txBody>
          <a:bodyPr/>
          <a:lstStyle/>
          <a:p>
            <a:fld id="{A50C756C-EFD1-430E-BA32-8EC9CA576500}" type="slidenum">
              <a:rPr lang="en-US" smtClean="0"/>
              <a:t>6</a:t>
            </a:fld>
            <a:endParaRPr lang="en-US"/>
          </a:p>
        </p:txBody>
      </p:sp>
    </p:spTree>
    <p:extLst>
      <p:ext uri="{BB962C8B-B14F-4D97-AF65-F5344CB8AC3E}">
        <p14:creationId xmlns:p14="http://schemas.microsoft.com/office/powerpoint/2010/main" val="1109201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page – this is showing our completed example, one session organizer and one speaker entered.</a:t>
            </a:r>
          </a:p>
        </p:txBody>
      </p:sp>
      <p:sp>
        <p:nvSpPr>
          <p:cNvPr id="4" name="Slide Number Placeholder 3"/>
          <p:cNvSpPr>
            <a:spLocks noGrp="1"/>
          </p:cNvSpPr>
          <p:nvPr>
            <p:ph type="sldNum" sz="quarter" idx="5"/>
          </p:nvPr>
        </p:nvSpPr>
        <p:spPr/>
        <p:txBody>
          <a:bodyPr/>
          <a:lstStyle/>
          <a:p>
            <a:fld id="{A50C756C-EFD1-430E-BA32-8EC9CA576500}" type="slidenum">
              <a:rPr lang="en-US" smtClean="0"/>
              <a:t>7</a:t>
            </a:fld>
            <a:endParaRPr lang="en-US"/>
          </a:p>
        </p:txBody>
      </p:sp>
    </p:spTree>
    <p:extLst>
      <p:ext uri="{BB962C8B-B14F-4D97-AF65-F5344CB8AC3E}">
        <p14:creationId xmlns:p14="http://schemas.microsoft.com/office/powerpoint/2010/main" val="1109201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Room Setup page – this is showing what the page looks like when you have selected a virtual session preference. After making this selection, you can proceed to the next page.</a:t>
            </a:r>
          </a:p>
        </p:txBody>
      </p:sp>
      <p:sp>
        <p:nvSpPr>
          <p:cNvPr id="4" name="Slide Number Placeholder 3"/>
          <p:cNvSpPr>
            <a:spLocks noGrp="1"/>
          </p:cNvSpPr>
          <p:nvPr>
            <p:ph type="sldNum" sz="quarter" idx="5"/>
          </p:nvPr>
        </p:nvSpPr>
        <p:spPr/>
        <p:txBody>
          <a:bodyPr/>
          <a:lstStyle/>
          <a:p>
            <a:fld id="{A50C756C-EFD1-430E-BA32-8EC9CA576500}" type="slidenum">
              <a:rPr lang="en-US" smtClean="0"/>
              <a:t>8</a:t>
            </a:fld>
            <a:endParaRPr lang="en-US"/>
          </a:p>
        </p:txBody>
      </p:sp>
    </p:spTree>
    <p:extLst>
      <p:ext uri="{BB962C8B-B14F-4D97-AF65-F5344CB8AC3E}">
        <p14:creationId xmlns:p14="http://schemas.microsoft.com/office/powerpoint/2010/main" val="3772499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Room Setup page – this is showing what the page looks like when you have selected an in person session preference. After making this selection, some logistical questions appear and should be answered before proceeding to the next page.</a:t>
            </a:r>
          </a:p>
        </p:txBody>
      </p:sp>
      <p:sp>
        <p:nvSpPr>
          <p:cNvPr id="4" name="Slide Number Placeholder 3"/>
          <p:cNvSpPr>
            <a:spLocks noGrp="1"/>
          </p:cNvSpPr>
          <p:nvPr>
            <p:ph type="sldNum" sz="quarter" idx="5"/>
          </p:nvPr>
        </p:nvSpPr>
        <p:spPr/>
        <p:txBody>
          <a:bodyPr/>
          <a:lstStyle/>
          <a:p>
            <a:fld id="{A50C756C-EFD1-430E-BA32-8EC9CA576500}" type="slidenum">
              <a:rPr lang="en-US" smtClean="0"/>
              <a:t>9</a:t>
            </a:fld>
            <a:endParaRPr lang="en-US"/>
          </a:p>
        </p:txBody>
      </p:sp>
    </p:spTree>
    <p:extLst>
      <p:ext uri="{BB962C8B-B14F-4D97-AF65-F5344CB8AC3E}">
        <p14:creationId xmlns:p14="http://schemas.microsoft.com/office/powerpoint/2010/main" val="1764913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76340-E40B-44F5-84E9-1CE4DFF210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F1862F-E910-418C-AB89-501EC295AF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2C0DD3-C1F5-4A46-AB05-FD1B40239622}"/>
              </a:ext>
            </a:extLst>
          </p:cNvPr>
          <p:cNvSpPr>
            <a:spLocks noGrp="1"/>
          </p:cNvSpPr>
          <p:nvPr>
            <p:ph type="dt" sz="half" idx="10"/>
          </p:nvPr>
        </p:nvSpPr>
        <p:spPr/>
        <p:txBody>
          <a:bodyPr/>
          <a:lstStyle/>
          <a:p>
            <a:fld id="{30C79253-8408-4965-80FF-421FE7691A11}" type="datetimeFigureOut">
              <a:rPr lang="en-US" smtClean="0"/>
              <a:t>12/16/2020</a:t>
            </a:fld>
            <a:endParaRPr lang="en-US"/>
          </a:p>
        </p:txBody>
      </p:sp>
      <p:sp>
        <p:nvSpPr>
          <p:cNvPr id="5" name="Footer Placeholder 4">
            <a:extLst>
              <a:ext uri="{FF2B5EF4-FFF2-40B4-BE49-F238E27FC236}">
                <a16:creationId xmlns:a16="http://schemas.microsoft.com/office/drawing/2014/main" id="{6C4E1CCA-3144-4A2C-9F52-5E229CE69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1E5D84-39AD-4920-984E-2A45392B909E}"/>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2714185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407F3-1FD0-4E95-83A6-4E5C64AD067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6437C9-3ECA-44F0-A51F-DBB48104D8F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349297-8D8A-4643-9AB7-65A92E8D254A}"/>
              </a:ext>
            </a:extLst>
          </p:cNvPr>
          <p:cNvSpPr>
            <a:spLocks noGrp="1"/>
          </p:cNvSpPr>
          <p:nvPr>
            <p:ph type="dt" sz="half" idx="10"/>
          </p:nvPr>
        </p:nvSpPr>
        <p:spPr/>
        <p:txBody>
          <a:bodyPr/>
          <a:lstStyle/>
          <a:p>
            <a:fld id="{30C79253-8408-4965-80FF-421FE7691A11}" type="datetimeFigureOut">
              <a:rPr lang="en-US" smtClean="0"/>
              <a:t>12/16/2020</a:t>
            </a:fld>
            <a:endParaRPr lang="en-US"/>
          </a:p>
        </p:txBody>
      </p:sp>
      <p:sp>
        <p:nvSpPr>
          <p:cNvPr id="5" name="Footer Placeholder 4">
            <a:extLst>
              <a:ext uri="{FF2B5EF4-FFF2-40B4-BE49-F238E27FC236}">
                <a16:creationId xmlns:a16="http://schemas.microsoft.com/office/drawing/2014/main" id="{0DA6D633-98E6-48B2-89D0-7DF93A396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623AC-C3FE-4177-8905-E052C8E79217}"/>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588782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18E5EF-2223-4DA8-B8B2-27D1147A52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949FC4-5795-41FE-A4AD-A7C9E256A4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FA230-9D6C-4ECD-8D52-42AC23814F28}"/>
              </a:ext>
            </a:extLst>
          </p:cNvPr>
          <p:cNvSpPr>
            <a:spLocks noGrp="1"/>
          </p:cNvSpPr>
          <p:nvPr>
            <p:ph type="dt" sz="half" idx="10"/>
          </p:nvPr>
        </p:nvSpPr>
        <p:spPr/>
        <p:txBody>
          <a:bodyPr/>
          <a:lstStyle/>
          <a:p>
            <a:fld id="{30C79253-8408-4965-80FF-421FE7691A11}" type="datetimeFigureOut">
              <a:rPr lang="en-US" smtClean="0"/>
              <a:t>12/16/2020</a:t>
            </a:fld>
            <a:endParaRPr lang="en-US"/>
          </a:p>
        </p:txBody>
      </p:sp>
      <p:sp>
        <p:nvSpPr>
          <p:cNvPr id="5" name="Footer Placeholder 4">
            <a:extLst>
              <a:ext uri="{FF2B5EF4-FFF2-40B4-BE49-F238E27FC236}">
                <a16:creationId xmlns:a16="http://schemas.microsoft.com/office/drawing/2014/main" id="{A70D084B-EDC0-4DBD-BB5C-31A9B2CC4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E35D12-0D6E-4DCC-A3EA-C9D39B4FA04D}"/>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23483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E1491-CF11-4861-8765-3F0612E6A4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7F9D6D-1FB4-4E30-91F2-F8B9D9E9F2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6B94F-4AAB-4A29-9CC6-6A2C077D6515}"/>
              </a:ext>
            </a:extLst>
          </p:cNvPr>
          <p:cNvSpPr>
            <a:spLocks noGrp="1"/>
          </p:cNvSpPr>
          <p:nvPr>
            <p:ph type="dt" sz="half" idx="10"/>
          </p:nvPr>
        </p:nvSpPr>
        <p:spPr/>
        <p:txBody>
          <a:bodyPr/>
          <a:lstStyle/>
          <a:p>
            <a:fld id="{30C79253-8408-4965-80FF-421FE7691A11}" type="datetimeFigureOut">
              <a:rPr lang="en-US" smtClean="0"/>
              <a:t>12/16/2020</a:t>
            </a:fld>
            <a:endParaRPr lang="en-US"/>
          </a:p>
        </p:txBody>
      </p:sp>
      <p:sp>
        <p:nvSpPr>
          <p:cNvPr id="5" name="Footer Placeholder 4">
            <a:extLst>
              <a:ext uri="{FF2B5EF4-FFF2-40B4-BE49-F238E27FC236}">
                <a16:creationId xmlns:a16="http://schemas.microsoft.com/office/drawing/2014/main" id="{8C946409-A005-4E11-8D10-B2075DE56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E9F86-AE0D-4336-8156-D31922CAFF46}"/>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198753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D21CD-EFFB-49BB-A3F8-44051024D0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CE6FA2-92E9-4A8A-B4E9-849B125B7E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B44E1D-D0AA-4E2D-93CA-548748105DD9}"/>
              </a:ext>
            </a:extLst>
          </p:cNvPr>
          <p:cNvSpPr>
            <a:spLocks noGrp="1"/>
          </p:cNvSpPr>
          <p:nvPr>
            <p:ph type="dt" sz="half" idx="10"/>
          </p:nvPr>
        </p:nvSpPr>
        <p:spPr/>
        <p:txBody>
          <a:bodyPr/>
          <a:lstStyle/>
          <a:p>
            <a:fld id="{30C79253-8408-4965-80FF-421FE7691A11}" type="datetimeFigureOut">
              <a:rPr lang="en-US" smtClean="0"/>
              <a:t>12/16/2020</a:t>
            </a:fld>
            <a:endParaRPr lang="en-US"/>
          </a:p>
        </p:txBody>
      </p:sp>
      <p:sp>
        <p:nvSpPr>
          <p:cNvPr id="5" name="Footer Placeholder 4">
            <a:extLst>
              <a:ext uri="{FF2B5EF4-FFF2-40B4-BE49-F238E27FC236}">
                <a16:creationId xmlns:a16="http://schemas.microsoft.com/office/drawing/2014/main" id="{08077924-DB8C-48E7-BB21-1BEB53F3B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3FC81A-91C9-4B67-9B44-E56CDE382F6F}"/>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2535235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D2AC4-086D-4ABE-9D32-C10B29DA03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54FC20-E567-4608-9BB2-3E43D178E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FCB101-B5A8-4683-908F-71707877DE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03DFD1-0A07-488E-8338-B4316555FEE3}"/>
              </a:ext>
            </a:extLst>
          </p:cNvPr>
          <p:cNvSpPr>
            <a:spLocks noGrp="1"/>
          </p:cNvSpPr>
          <p:nvPr>
            <p:ph type="dt" sz="half" idx="10"/>
          </p:nvPr>
        </p:nvSpPr>
        <p:spPr/>
        <p:txBody>
          <a:bodyPr/>
          <a:lstStyle/>
          <a:p>
            <a:fld id="{30C79253-8408-4965-80FF-421FE7691A11}" type="datetimeFigureOut">
              <a:rPr lang="en-US" smtClean="0"/>
              <a:t>12/16/2020</a:t>
            </a:fld>
            <a:endParaRPr lang="en-US"/>
          </a:p>
        </p:txBody>
      </p:sp>
      <p:sp>
        <p:nvSpPr>
          <p:cNvPr id="6" name="Footer Placeholder 5">
            <a:extLst>
              <a:ext uri="{FF2B5EF4-FFF2-40B4-BE49-F238E27FC236}">
                <a16:creationId xmlns:a16="http://schemas.microsoft.com/office/drawing/2014/main" id="{FCC1F008-88F0-4CC2-933C-B83AEA5A7C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25C4F-BB86-445E-80B3-61015AC69BA2}"/>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83329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8630A-7F81-411F-B1AC-B1D6E5E0191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46F0B8-1281-4F7B-B03A-C4EE8C2B56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B7D9C9-89E2-43EA-B801-60CE823FA6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F2A009-4E4D-4721-8860-0DEA64206F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0F2459-2114-4963-8B3F-EF7F28B5D2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AEA5E5-31BF-4297-AB3D-0815C5E51D84}"/>
              </a:ext>
            </a:extLst>
          </p:cNvPr>
          <p:cNvSpPr>
            <a:spLocks noGrp="1"/>
          </p:cNvSpPr>
          <p:nvPr>
            <p:ph type="dt" sz="half" idx="10"/>
          </p:nvPr>
        </p:nvSpPr>
        <p:spPr/>
        <p:txBody>
          <a:bodyPr/>
          <a:lstStyle/>
          <a:p>
            <a:fld id="{30C79253-8408-4965-80FF-421FE7691A11}" type="datetimeFigureOut">
              <a:rPr lang="en-US" smtClean="0"/>
              <a:t>12/16/2020</a:t>
            </a:fld>
            <a:endParaRPr lang="en-US"/>
          </a:p>
        </p:txBody>
      </p:sp>
      <p:sp>
        <p:nvSpPr>
          <p:cNvPr id="8" name="Footer Placeholder 7">
            <a:extLst>
              <a:ext uri="{FF2B5EF4-FFF2-40B4-BE49-F238E27FC236}">
                <a16:creationId xmlns:a16="http://schemas.microsoft.com/office/drawing/2014/main" id="{2B832372-DFB8-46AA-936D-7E1323B838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9F327A-2942-4E02-90C8-C69EC6F3B465}"/>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408597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C8109-75D7-4F21-837B-D47535B661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ACD8A0-AADB-4796-B2C3-F4FB2D552A69}"/>
              </a:ext>
            </a:extLst>
          </p:cNvPr>
          <p:cNvSpPr>
            <a:spLocks noGrp="1"/>
          </p:cNvSpPr>
          <p:nvPr>
            <p:ph type="dt" sz="half" idx="10"/>
          </p:nvPr>
        </p:nvSpPr>
        <p:spPr/>
        <p:txBody>
          <a:bodyPr/>
          <a:lstStyle/>
          <a:p>
            <a:fld id="{30C79253-8408-4965-80FF-421FE7691A11}" type="datetimeFigureOut">
              <a:rPr lang="en-US" smtClean="0"/>
              <a:t>12/16/2020</a:t>
            </a:fld>
            <a:endParaRPr lang="en-US"/>
          </a:p>
        </p:txBody>
      </p:sp>
      <p:sp>
        <p:nvSpPr>
          <p:cNvPr id="4" name="Footer Placeholder 3">
            <a:extLst>
              <a:ext uri="{FF2B5EF4-FFF2-40B4-BE49-F238E27FC236}">
                <a16:creationId xmlns:a16="http://schemas.microsoft.com/office/drawing/2014/main" id="{9765AF42-27D8-4D34-A6D5-5CF0E163FD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7FAD9A-E656-4509-BCDA-A6B88FD08B1E}"/>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2935169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62A24C-2863-46C0-A60A-6315A7EAC618}"/>
              </a:ext>
            </a:extLst>
          </p:cNvPr>
          <p:cNvSpPr>
            <a:spLocks noGrp="1"/>
          </p:cNvSpPr>
          <p:nvPr>
            <p:ph type="dt" sz="half" idx="10"/>
          </p:nvPr>
        </p:nvSpPr>
        <p:spPr/>
        <p:txBody>
          <a:bodyPr/>
          <a:lstStyle/>
          <a:p>
            <a:fld id="{30C79253-8408-4965-80FF-421FE7691A11}" type="datetimeFigureOut">
              <a:rPr lang="en-US" smtClean="0"/>
              <a:t>12/16/2020</a:t>
            </a:fld>
            <a:endParaRPr lang="en-US"/>
          </a:p>
        </p:txBody>
      </p:sp>
      <p:sp>
        <p:nvSpPr>
          <p:cNvPr id="3" name="Footer Placeholder 2">
            <a:extLst>
              <a:ext uri="{FF2B5EF4-FFF2-40B4-BE49-F238E27FC236}">
                <a16:creationId xmlns:a16="http://schemas.microsoft.com/office/drawing/2014/main" id="{EB91FEED-BFE3-4DB9-AB13-C013344AB0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5A3E5B-E0E6-4FF0-BB21-E3C83A38F41D}"/>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06229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9356C-506C-499B-AEBD-D96F980626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560038-849E-4F32-9E03-75E858F21B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5E2C17-9E04-486F-9EF8-BD831E7BC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2E2A1-103F-452F-93C5-C9A5DCCDBCF9}"/>
              </a:ext>
            </a:extLst>
          </p:cNvPr>
          <p:cNvSpPr>
            <a:spLocks noGrp="1"/>
          </p:cNvSpPr>
          <p:nvPr>
            <p:ph type="dt" sz="half" idx="10"/>
          </p:nvPr>
        </p:nvSpPr>
        <p:spPr/>
        <p:txBody>
          <a:bodyPr/>
          <a:lstStyle/>
          <a:p>
            <a:fld id="{30C79253-8408-4965-80FF-421FE7691A11}" type="datetimeFigureOut">
              <a:rPr lang="en-US" smtClean="0"/>
              <a:t>12/16/2020</a:t>
            </a:fld>
            <a:endParaRPr lang="en-US"/>
          </a:p>
        </p:txBody>
      </p:sp>
      <p:sp>
        <p:nvSpPr>
          <p:cNvPr id="6" name="Footer Placeholder 5">
            <a:extLst>
              <a:ext uri="{FF2B5EF4-FFF2-40B4-BE49-F238E27FC236}">
                <a16:creationId xmlns:a16="http://schemas.microsoft.com/office/drawing/2014/main" id="{1F225D03-5412-478B-8014-92A924027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94EFD1-1E39-4BAB-8933-40F5C3191D0E}"/>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3533495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655C-9F99-4631-B465-3FE039CFB3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6FDBDF-8A40-429B-8117-186852D677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6C5C9D-CB43-4811-A5AC-DB7D5B58F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4BAF1-7E7C-41CC-94EB-55B4A0BAA809}"/>
              </a:ext>
            </a:extLst>
          </p:cNvPr>
          <p:cNvSpPr>
            <a:spLocks noGrp="1"/>
          </p:cNvSpPr>
          <p:nvPr>
            <p:ph type="dt" sz="half" idx="10"/>
          </p:nvPr>
        </p:nvSpPr>
        <p:spPr/>
        <p:txBody>
          <a:bodyPr/>
          <a:lstStyle/>
          <a:p>
            <a:fld id="{30C79253-8408-4965-80FF-421FE7691A11}" type="datetimeFigureOut">
              <a:rPr lang="en-US" smtClean="0"/>
              <a:t>12/16/2020</a:t>
            </a:fld>
            <a:endParaRPr lang="en-US"/>
          </a:p>
        </p:txBody>
      </p:sp>
      <p:sp>
        <p:nvSpPr>
          <p:cNvPr id="6" name="Footer Placeholder 5">
            <a:extLst>
              <a:ext uri="{FF2B5EF4-FFF2-40B4-BE49-F238E27FC236}">
                <a16:creationId xmlns:a16="http://schemas.microsoft.com/office/drawing/2014/main" id="{783F5F24-2A3B-4487-8FCD-F3514D123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0D846B-4DB9-430F-BDFF-FE7647C7AD5F}"/>
              </a:ext>
            </a:extLst>
          </p:cNvPr>
          <p:cNvSpPr>
            <a:spLocks noGrp="1"/>
          </p:cNvSpPr>
          <p:nvPr>
            <p:ph type="sldNum" sz="quarter" idx="12"/>
          </p:nvPr>
        </p:nvSpPr>
        <p:spPr/>
        <p:txBody>
          <a:bodyPr/>
          <a:lstStyle/>
          <a:p>
            <a:fld id="{4CF28D05-CAF2-4F9E-B5FB-6E2EE9C402B8}" type="slidenum">
              <a:rPr lang="en-US" smtClean="0"/>
              <a:t>‹#›</a:t>
            </a:fld>
            <a:endParaRPr lang="en-US"/>
          </a:p>
        </p:txBody>
      </p:sp>
    </p:spTree>
    <p:extLst>
      <p:ext uri="{BB962C8B-B14F-4D97-AF65-F5344CB8AC3E}">
        <p14:creationId xmlns:p14="http://schemas.microsoft.com/office/powerpoint/2010/main" val="542844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B4C296-0D3C-40B4-880F-86351432C3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DF1559-0D26-4164-BBDB-EAB20B388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16993-FA4E-4B8E-AE36-2F72128157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C79253-8408-4965-80FF-421FE7691A11}" type="datetimeFigureOut">
              <a:rPr lang="en-US" smtClean="0"/>
              <a:t>12/16/2020</a:t>
            </a:fld>
            <a:endParaRPr lang="en-US"/>
          </a:p>
        </p:txBody>
      </p:sp>
      <p:sp>
        <p:nvSpPr>
          <p:cNvPr id="5" name="Footer Placeholder 4">
            <a:extLst>
              <a:ext uri="{FF2B5EF4-FFF2-40B4-BE49-F238E27FC236}">
                <a16:creationId xmlns:a16="http://schemas.microsoft.com/office/drawing/2014/main" id="{2DCD462F-E87D-43F6-85FF-B8AEA6037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A57AD4-FD5F-4487-BB7A-E3B0EDE4E3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28D05-CAF2-4F9E-B5FB-6E2EE9C402B8}" type="slidenum">
              <a:rPr lang="en-US" smtClean="0"/>
              <a:t>‹#›</a:t>
            </a:fld>
            <a:endParaRPr lang="en-US"/>
          </a:p>
        </p:txBody>
      </p:sp>
    </p:spTree>
    <p:extLst>
      <p:ext uri="{BB962C8B-B14F-4D97-AF65-F5344CB8AC3E}">
        <p14:creationId xmlns:p14="http://schemas.microsoft.com/office/powerpoint/2010/main" val="2720221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9B043-AF0D-4368-8AFC-721C07156AA2}"/>
              </a:ext>
            </a:extLst>
          </p:cNvPr>
          <p:cNvSpPr>
            <a:spLocks noGrp="1"/>
          </p:cNvSpPr>
          <p:nvPr>
            <p:ph type="title"/>
          </p:nvPr>
        </p:nvSpPr>
        <p:spPr>
          <a:xfrm>
            <a:off x="1985687" y="1201978"/>
            <a:ext cx="8057034" cy="1185224"/>
          </a:xfrm>
        </p:spPr>
        <p:txBody>
          <a:bodyPr>
            <a:noAutofit/>
          </a:bodyPr>
          <a:lstStyle/>
          <a:p>
            <a:pPr algn="ctr"/>
            <a:r>
              <a:rPr lang="en-US" sz="2800" b="1" i="0" dirty="0">
                <a:solidFill>
                  <a:srgbClr val="232333"/>
                </a:solidFill>
                <a:effectLst/>
                <a:latin typeface="Lato"/>
              </a:rPr>
              <a:t>Tips for Proposing a Workshop, Short Course </a:t>
            </a:r>
            <a:br>
              <a:rPr lang="en-US" sz="2800" b="1" i="0" dirty="0">
                <a:solidFill>
                  <a:srgbClr val="232333"/>
                </a:solidFill>
                <a:effectLst/>
                <a:latin typeface="Lato"/>
              </a:rPr>
            </a:br>
            <a:r>
              <a:rPr lang="en-US" sz="2800" b="1" i="0" dirty="0">
                <a:solidFill>
                  <a:srgbClr val="232333"/>
                </a:solidFill>
                <a:effectLst/>
                <a:latin typeface="Lato"/>
              </a:rPr>
              <a:t>or Special Session for #ESA2021</a:t>
            </a:r>
            <a:endParaRPr lang="en-US" sz="2800" dirty="0"/>
          </a:p>
        </p:txBody>
      </p:sp>
      <p:sp>
        <p:nvSpPr>
          <p:cNvPr id="7" name="TextBox 6">
            <a:extLst>
              <a:ext uri="{FF2B5EF4-FFF2-40B4-BE49-F238E27FC236}">
                <a16:creationId xmlns:a16="http://schemas.microsoft.com/office/drawing/2014/main" id="{FA1AA6E3-B76D-466D-925F-43D4805F913D}"/>
              </a:ext>
            </a:extLst>
          </p:cNvPr>
          <p:cNvSpPr txBox="1"/>
          <p:nvPr/>
        </p:nvSpPr>
        <p:spPr>
          <a:xfrm>
            <a:off x="2311730" y="2387201"/>
            <a:ext cx="7404948" cy="4031873"/>
          </a:xfrm>
          <a:prstGeom prst="rect">
            <a:avLst/>
          </a:prstGeom>
          <a:noFill/>
        </p:spPr>
        <p:txBody>
          <a:bodyPr wrap="square">
            <a:spAutoFit/>
          </a:bodyPr>
          <a:lstStyle/>
          <a:p>
            <a:pPr algn="ctr"/>
            <a:r>
              <a:rPr lang="en-US" sz="2800" dirty="0"/>
              <a:t>Sarah Emery, 2021 Program Chair </a:t>
            </a:r>
          </a:p>
          <a:p>
            <a:pPr algn="ctr"/>
            <a:r>
              <a:rPr lang="en-US" sz="2800" dirty="0"/>
              <a:t>Kiona Ogle, 2020 Program Chair</a:t>
            </a:r>
          </a:p>
          <a:p>
            <a:pPr algn="ctr"/>
            <a:r>
              <a:rPr lang="en-US" sz="2800" dirty="0"/>
              <a:t>Sarah Anderson, Meetings Committee</a:t>
            </a:r>
            <a:br>
              <a:rPr lang="en-US" sz="2800" dirty="0"/>
            </a:br>
            <a:r>
              <a:rPr lang="en-US" sz="2800" dirty="0"/>
              <a:t>Ryan McEwan, 2019 Program Chair</a:t>
            </a:r>
          </a:p>
          <a:p>
            <a:pPr algn="ctr"/>
            <a:endParaRPr lang="en-US" sz="2800" dirty="0"/>
          </a:p>
          <a:p>
            <a:pPr algn="ctr"/>
            <a:r>
              <a:rPr lang="en-US" sz="2800" dirty="0"/>
              <a:t>Christi Nam, Director, Conventions and Meetings</a:t>
            </a:r>
          </a:p>
          <a:p>
            <a:pPr algn="ctr"/>
            <a:r>
              <a:rPr lang="en-US" sz="2800" dirty="0"/>
              <a:t>Jennifer Riem, Meeting Program Associate</a:t>
            </a:r>
            <a:br>
              <a:rPr lang="en-US" sz="2800" dirty="0"/>
            </a:br>
            <a:endParaRPr lang="en-US" sz="2800" dirty="0"/>
          </a:p>
          <a:p>
            <a:pPr algn="ctr"/>
            <a:r>
              <a:rPr lang="en-US" sz="2800" dirty="0"/>
              <a:t>https://www.esa.org/longbeach/</a:t>
            </a:r>
          </a:p>
        </p:txBody>
      </p:sp>
      <p:pic>
        <p:nvPicPr>
          <p:cNvPr id="6" name="Picture 5">
            <a:extLst>
              <a:ext uri="{FF2B5EF4-FFF2-40B4-BE49-F238E27FC236}">
                <a16:creationId xmlns:a16="http://schemas.microsoft.com/office/drawing/2014/main" id="{97C37712-44A3-4E72-A187-12047F584581}"/>
              </a:ext>
            </a:extLst>
          </p:cNvPr>
          <p:cNvPicPr>
            <a:picLocks noChangeAspect="1"/>
          </p:cNvPicPr>
          <p:nvPr/>
        </p:nvPicPr>
        <p:blipFill rotWithShape="1">
          <a:blip r:embed="rId3"/>
          <a:srcRect b="12371"/>
          <a:stretch/>
        </p:blipFill>
        <p:spPr>
          <a:xfrm>
            <a:off x="2089904" y="167716"/>
            <a:ext cx="7848600" cy="1185223"/>
          </a:xfrm>
          <a:prstGeom prst="rect">
            <a:avLst/>
          </a:prstGeom>
        </p:spPr>
      </p:pic>
    </p:spTree>
    <p:extLst>
      <p:ext uri="{BB962C8B-B14F-4D97-AF65-F5344CB8AC3E}">
        <p14:creationId xmlns:p14="http://schemas.microsoft.com/office/powerpoint/2010/main" val="1469875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04D5E5-BA44-41D7-8F9C-282201AFA3BA}"/>
              </a:ext>
            </a:extLst>
          </p:cNvPr>
          <p:cNvPicPr>
            <a:picLocks noChangeAspect="1"/>
          </p:cNvPicPr>
          <p:nvPr/>
        </p:nvPicPr>
        <p:blipFill>
          <a:blip r:embed="rId3"/>
          <a:stretch>
            <a:fillRect/>
          </a:stretch>
        </p:blipFill>
        <p:spPr>
          <a:xfrm>
            <a:off x="1414462" y="385762"/>
            <a:ext cx="9363075" cy="6086475"/>
          </a:xfrm>
          <a:prstGeom prst="rect">
            <a:avLst/>
          </a:prstGeom>
        </p:spPr>
      </p:pic>
    </p:spTree>
    <p:extLst>
      <p:ext uri="{BB962C8B-B14F-4D97-AF65-F5344CB8AC3E}">
        <p14:creationId xmlns:p14="http://schemas.microsoft.com/office/powerpoint/2010/main" val="1381047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DE0CDB-6EB5-4CFE-BC7B-246CC8738DE0}"/>
              </a:ext>
            </a:extLst>
          </p:cNvPr>
          <p:cNvPicPr>
            <a:picLocks noChangeAspect="1"/>
          </p:cNvPicPr>
          <p:nvPr/>
        </p:nvPicPr>
        <p:blipFill>
          <a:blip r:embed="rId3"/>
          <a:stretch>
            <a:fillRect/>
          </a:stretch>
        </p:blipFill>
        <p:spPr>
          <a:xfrm>
            <a:off x="1881276" y="0"/>
            <a:ext cx="8429447" cy="6858000"/>
          </a:xfrm>
          <a:prstGeom prst="rect">
            <a:avLst/>
          </a:prstGeom>
        </p:spPr>
      </p:pic>
    </p:spTree>
    <p:extLst>
      <p:ext uri="{BB962C8B-B14F-4D97-AF65-F5344CB8AC3E}">
        <p14:creationId xmlns:p14="http://schemas.microsoft.com/office/powerpoint/2010/main" val="3567732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B9140C-486E-4DC0-9132-90FD7FDB2914}"/>
              </a:ext>
            </a:extLst>
          </p:cNvPr>
          <p:cNvSpPr txBox="1"/>
          <p:nvPr/>
        </p:nvSpPr>
        <p:spPr>
          <a:xfrm>
            <a:off x="3139910" y="212723"/>
            <a:ext cx="5912178" cy="584775"/>
          </a:xfrm>
          <a:prstGeom prst="rect">
            <a:avLst/>
          </a:prstGeom>
          <a:noFill/>
        </p:spPr>
        <p:txBody>
          <a:bodyPr wrap="square">
            <a:spAutoFit/>
          </a:bodyPr>
          <a:lstStyle/>
          <a:p>
            <a:pPr algn="ctr"/>
            <a:r>
              <a:rPr lang="en-US" sz="3200" dirty="0"/>
              <a:t>Proposal Guidelines</a:t>
            </a:r>
          </a:p>
        </p:txBody>
      </p:sp>
      <p:pic>
        <p:nvPicPr>
          <p:cNvPr id="7" name="Picture 6">
            <a:extLst>
              <a:ext uri="{FF2B5EF4-FFF2-40B4-BE49-F238E27FC236}">
                <a16:creationId xmlns:a16="http://schemas.microsoft.com/office/drawing/2014/main" id="{248DE1EF-60AB-4F71-AD39-0F53445BDCAA}"/>
              </a:ext>
            </a:extLst>
          </p:cNvPr>
          <p:cNvPicPr>
            <a:picLocks noChangeAspect="1"/>
          </p:cNvPicPr>
          <p:nvPr/>
        </p:nvPicPr>
        <p:blipFill>
          <a:blip r:embed="rId3"/>
          <a:stretch>
            <a:fillRect/>
          </a:stretch>
        </p:blipFill>
        <p:spPr>
          <a:xfrm>
            <a:off x="2595561" y="1358006"/>
            <a:ext cx="7000875" cy="4514850"/>
          </a:xfrm>
          <a:prstGeom prst="rect">
            <a:avLst/>
          </a:prstGeom>
        </p:spPr>
      </p:pic>
    </p:spTree>
    <p:extLst>
      <p:ext uri="{BB962C8B-B14F-4D97-AF65-F5344CB8AC3E}">
        <p14:creationId xmlns:p14="http://schemas.microsoft.com/office/powerpoint/2010/main" val="4004836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Logo, company name&#10;&#10;Description automatically generated">
            <a:extLst>
              <a:ext uri="{FF2B5EF4-FFF2-40B4-BE49-F238E27FC236}">
                <a16:creationId xmlns:a16="http://schemas.microsoft.com/office/drawing/2014/main" id="{7BB9CC50-30B8-462E-8BA9-64B5A8C310A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53546" y="-45114"/>
            <a:ext cx="3594112" cy="2158636"/>
          </a:xfrm>
        </p:spPr>
      </p:pic>
      <p:pic>
        <p:nvPicPr>
          <p:cNvPr id="4" name="Picture 3">
            <a:extLst>
              <a:ext uri="{FF2B5EF4-FFF2-40B4-BE49-F238E27FC236}">
                <a16:creationId xmlns:a16="http://schemas.microsoft.com/office/drawing/2014/main" id="{45166D9C-74CB-440A-A584-466D6A2D6342}"/>
              </a:ext>
            </a:extLst>
          </p:cNvPr>
          <p:cNvPicPr>
            <a:picLocks noChangeAspect="1"/>
          </p:cNvPicPr>
          <p:nvPr/>
        </p:nvPicPr>
        <p:blipFill>
          <a:blip r:embed="rId4"/>
          <a:stretch>
            <a:fillRect/>
          </a:stretch>
        </p:blipFill>
        <p:spPr>
          <a:xfrm>
            <a:off x="4554380" y="2346831"/>
            <a:ext cx="6776349" cy="4165935"/>
          </a:xfrm>
          <a:prstGeom prst="rect">
            <a:avLst/>
          </a:prstGeom>
        </p:spPr>
      </p:pic>
      <p:sp>
        <p:nvSpPr>
          <p:cNvPr id="6" name="TextBox 5">
            <a:extLst>
              <a:ext uri="{FF2B5EF4-FFF2-40B4-BE49-F238E27FC236}">
                <a16:creationId xmlns:a16="http://schemas.microsoft.com/office/drawing/2014/main" id="{306ACC03-C229-4B61-9097-6917847E0F37}"/>
              </a:ext>
            </a:extLst>
          </p:cNvPr>
          <p:cNvSpPr txBox="1"/>
          <p:nvPr/>
        </p:nvSpPr>
        <p:spPr>
          <a:xfrm>
            <a:off x="562692" y="2496818"/>
            <a:ext cx="3760733" cy="523220"/>
          </a:xfrm>
          <a:prstGeom prst="rect">
            <a:avLst/>
          </a:prstGeom>
          <a:noFill/>
        </p:spPr>
        <p:txBody>
          <a:bodyPr wrap="square">
            <a:spAutoFit/>
          </a:bodyPr>
          <a:lstStyle/>
          <a:p>
            <a:pPr algn="ctr"/>
            <a:r>
              <a:rPr lang="en-US" sz="2800" dirty="0"/>
              <a:t>2021 Meeting Theme</a:t>
            </a:r>
          </a:p>
        </p:txBody>
      </p:sp>
      <p:sp>
        <p:nvSpPr>
          <p:cNvPr id="8" name="Title 1">
            <a:extLst>
              <a:ext uri="{FF2B5EF4-FFF2-40B4-BE49-F238E27FC236}">
                <a16:creationId xmlns:a16="http://schemas.microsoft.com/office/drawing/2014/main" id="{8275E5B5-4029-496A-980F-0C9D00C066D9}"/>
              </a:ext>
            </a:extLst>
          </p:cNvPr>
          <p:cNvSpPr txBox="1">
            <a:spLocks/>
          </p:cNvSpPr>
          <p:nvPr/>
        </p:nvSpPr>
        <p:spPr>
          <a:xfrm>
            <a:off x="4875009" y="345234"/>
            <a:ext cx="6929464" cy="165336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solidFill>
                  <a:srgbClr val="232333"/>
                </a:solidFill>
                <a:latin typeface="Lato"/>
              </a:rPr>
              <a:t>Tips for Proposing a </a:t>
            </a:r>
            <a:br>
              <a:rPr lang="en-US" sz="2800" b="1">
                <a:solidFill>
                  <a:srgbClr val="232333"/>
                </a:solidFill>
                <a:latin typeface="Lato"/>
              </a:rPr>
            </a:br>
            <a:r>
              <a:rPr lang="en-US" sz="2800" b="1">
                <a:solidFill>
                  <a:srgbClr val="232333"/>
                </a:solidFill>
                <a:latin typeface="Lato"/>
              </a:rPr>
              <a:t>Workshop, Short Course </a:t>
            </a:r>
            <a:br>
              <a:rPr lang="en-US" sz="2800" b="1">
                <a:solidFill>
                  <a:srgbClr val="232333"/>
                </a:solidFill>
                <a:latin typeface="Lato"/>
              </a:rPr>
            </a:br>
            <a:r>
              <a:rPr lang="en-US" sz="2800" b="1">
                <a:solidFill>
                  <a:srgbClr val="232333"/>
                </a:solidFill>
                <a:latin typeface="Lato"/>
              </a:rPr>
              <a:t>or Special Session </a:t>
            </a:r>
            <a:br>
              <a:rPr lang="en-US" sz="2800" b="1">
                <a:solidFill>
                  <a:srgbClr val="232333"/>
                </a:solidFill>
                <a:latin typeface="Lato"/>
              </a:rPr>
            </a:br>
            <a:r>
              <a:rPr lang="en-US" sz="2800" b="1">
                <a:solidFill>
                  <a:srgbClr val="232333"/>
                </a:solidFill>
                <a:latin typeface="Lato"/>
              </a:rPr>
              <a:t>for #ESA2021</a:t>
            </a:r>
            <a:endParaRPr lang="en-US" sz="2800" dirty="0"/>
          </a:p>
        </p:txBody>
      </p:sp>
    </p:spTree>
    <p:extLst>
      <p:ext uri="{BB962C8B-B14F-4D97-AF65-F5344CB8AC3E}">
        <p14:creationId xmlns:p14="http://schemas.microsoft.com/office/powerpoint/2010/main" val="2737012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9B043-AF0D-4368-8AFC-721C07156AA2}"/>
              </a:ext>
            </a:extLst>
          </p:cNvPr>
          <p:cNvSpPr>
            <a:spLocks noGrp="1"/>
          </p:cNvSpPr>
          <p:nvPr>
            <p:ph type="title"/>
          </p:nvPr>
        </p:nvSpPr>
        <p:spPr>
          <a:xfrm>
            <a:off x="1985687" y="1201978"/>
            <a:ext cx="8057034" cy="1185224"/>
          </a:xfrm>
        </p:spPr>
        <p:txBody>
          <a:bodyPr>
            <a:noAutofit/>
          </a:bodyPr>
          <a:lstStyle/>
          <a:p>
            <a:pPr algn="ctr"/>
            <a:r>
              <a:rPr lang="en-US" sz="2800" b="1" i="0" dirty="0">
                <a:solidFill>
                  <a:srgbClr val="232333"/>
                </a:solidFill>
                <a:effectLst/>
                <a:latin typeface="Lato"/>
              </a:rPr>
              <a:t>Tips for Proposing a Workshop, Short Course </a:t>
            </a:r>
            <a:br>
              <a:rPr lang="en-US" sz="2800" b="1" i="0" dirty="0">
                <a:solidFill>
                  <a:srgbClr val="232333"/>
                </a:solidFill>
                <a:effectLst/>
                <a:latin typeface="Lato"/>
              </a:rPr>
            </a:br>
            <a:r>
              <a:rPr lang="en-US" sz="2800" b="1" i="0" dirty="0">
                <a:solidFill>
                  <a:srgbClr val="232333"/>
                </a:solidFill>
                <a:effectLst/>
                <a:latin typeface="Lato"/>
              </a:rPr>
              <a:t>or Special Session for #ESA2021</a:t>
            </a:r>
            <a:endParaRPr lang="en-US" sz="2800" dirty="0"/>
          </a:p>
        </p:txBody>
      </p:sp>
      <p:sp>
        <p:nvSpPr>
          <p:cNvPr id="7" name="TextBox 6">
            <a:extLst>
              <a:ext uri="{FF2B5EF4-FFF2-40B4-BE49-F238E27FC236}">
                <a16:creationId xmlns:a16="http://schemas.microsoft.com/office/drawing/2014/main" id="{FA1AA6E3-B76D-466D-925F-43D4805F913D}"/>
              </a:ext>
            </a:extLst>
          </p:cNvPr>
          <p:cNvSpPr txBox="1"/>
          <p:nvPr/>
        </p:nvSpPr>
        <p:spPr>
          <a:xfrm>
            <a:off x="2393526" y="2387201"/>
            <a:ext cx="7404948" cy="4154984"/>
          </a:xfrm>
          <a:prstGeom prst="rect">
            <a:avLst/>
          </a:prstGeom>
          <a:noFill/>
        </p:spPr>
        <p:txBody>
          <a:bodyPr wrap="square">
            <a:spAutoFit/>
          </a:bodyPr>
          <a:lstStyle/>
          <a:p>
            <a:pPr algn="ctr"/>
            <a:r>
              <a:rPr lang="en-US" sz="2400" b="1" dirty="0"/>
              <a:t>Questions after today?</a:t>
            </a:r>
          </a:p>
          <a:p>
            <a:pPr algn="ctr"/>
            <a:endParaRPr lang="en-US" sz="2400" dirty="0"/>
          </a:p>
          <a:p>
            <a:pPr algn="ctr"/>
            <a:r>
              <a:rPr lang="en-US" sz="2400" dirty="0"/>
              <a:t>Sarah Emery</a:t>
            </a:r>
            <a:br>
              <a:rPr lang="en-US" sz="2400" dirty="0"/>
            </a:br>
            <a:r>
              <a:rPr lang="en-US" sz="2400" dirty="0"/>
              <a:t>2021 Program Chair</a:t>
            </a:r>
            <a:br>
              <a:rPr lang="en-US" sz="2400" dirty="0"/>
            </a:br>
            <a:r>
              <a:rPr lang="en-US" sz="2400" dirty="0"/>
              <a:t>sarah.emery@louisville.edu</a:t>
            </a:r>
            <a:br>
              <a:rPr lang="en-US" sz="2400" dirty="0"/>
            </a:br>
            <a:br>
              <a:rPr lang="en-US" sz="2400" dirty="0"/>
            </a:br>
            <a:r>
              <a:rPr lang="en-US" sz="2400" dirty="0"/>
              <a:t>Jennifer Riem</a:t>
            </a:r>
            <a:br>
              <a:rPr lang="en-US" sz="2400" dirty="0"/>
            </a:br>
            <a:r>
              <a:rPr lang="en-US" sz="2400" dirty="0"/>
              <a:t>Meeting Program Associate</a:t>
            </a:r>
            <a:br>
              <a:rPr lang="en-US" sz="2400" dirty="0"/>
            </a:br>
            <a:r>
              <a:rPr lang="en-US" sz="2400" dirty="0"/>
              <a:t>jennifer@esa.org</a:t>
            </a:r>
          </a:p>
          <a:p>
            <a:pPr algn="ctr"/>
            <a:endParaRPr lang="en-US" sz="2400" dirty="0"/>
          </a:p>
          <a:p>
            <a:pPr algn="ctr"/>
            <a:r>
              <a:rPr lang="en-US" sz="2400" dirty="0"/>
              <a:t>https://www.esa.org/longbeach/</a:t>
            </a:r>
            <a:endParaRPr lang="en-US" sz="2800" dirty="0"/>
          </a:p>
        </p:txBody>
      </p:sp>
      <p:pic>
        <p:nvPicPr>
          <p:cNvPr id="6" name="Picture 5">
            <a:extLst>
              <a:ext uri="{FF2B5EF4-FFF2-40B4-BE49-F238E27FC236}">
                <a16:creationId xmlns:a16="http://schemas.microsoft.com/office/drawing/2014/main" id="{97C37712-44A3-4E72-A187-12047F584581}"/>
              </a:ext>
            </a:extLst>
          </p:cNvPr>
          <p:cNvPicPr>
            <a:picLocks noChangeAspect="1"/>
          </p:cNvPicPr>
          <p:nvPr/>
        </p:nvPicPr>
        <p:blipFill rotWithShape="1">
          <a:blip r:embed="rId3"/>
          <a:srcRect b="12371"/>
          <a:stretch/>
        </p:blipFill>
        <p:spPr>
          <a:xfrm>
            <a:off x="2089904" y="167716"/>
            <a:ext cx="7848600" cy="1185223"/>
          </a:xfrm>
          <a:prstGeom prst="rect">
            <a:avLst/>
          </a:prstGeom>
        </p:spPr>
      </p:pic>
    </p:spTree>
    <p:extLst>
      <p:ext uri="{BB962C8B-B14F-4D97-AF65-F5344CB8AC3E}">
        <p14:creationId xmlns:p14="http://schemas.microsoft.com/office/powerpoint/2010/main" val="30525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9374CC8-F77C-49B2-969E-DABA61950BEB}"/>
              </a:ext>
            </a:extLst>
          </p:cNvPr>
          <p:cNvSpPr>
            <a:spLocks noGrp="1"/>
          </p:cNvSpPr>
          <p:nvPr>
            <p:ph idx="1"/>
          </p:nvPr>
        </p:nvSpPr>
        <p:spPr>
          <a:xfrm>
            <a:off x="838200" y="1077365"/>
            <a:ext cx="10515600" cy="5234658"/>
          </a:xfrm>
        </p:spPr>
        <p:txBody>
          <a:bodyPr numCol="3">
            <a:normAutofit/>
          </a:bodyPr>
          <a:lstStyle/>
          <a:p>
            <a:pPr marL="0" marR="0" indent="0" algn="ctr">
              <a:spcBef>
                <a:spcPts val="0"/>
              </a:spcBef>
              <a:spcAft>
                <a:spcPts val="0"/>
              </a:spcAft>
              <a:buNone/>
            </a:pPr>
            <a:r>
              <a:rPr lang="en-US" b="1" dirty="0">
                <a:effectLst/>
                <a:latin typeface="Calibri" panose="020F0502020204030204" pitchFamily="34" charset="0"/>
                <a:ea typeface="Calibri" panose="020F0502020204030204" pitchFamily="34" charset="0"/>
              </a:rPr>
              <a:t>Workshop</a:t>
            </a:r>
            <a:endParaRPr lang="en-US" dirty="0">
              <a:effectLst/>
              <a:latin typeface="Calibri" panose="020F0502020204030204" pitchFamily="34" charset="0"/>
              <a:ea typeface="Calibri" panose="020F0502020204030204" pitchFamily="34" charset="0"/>
            </a:endParaRPr>
          </a:p>
          <a:p>
            <a:pPr marL="0" marR="0" indent="0">
              <a:spcBef>
                <a:spcPts val="0"/>
              </a:spcBef>
              <a:spcAft>
                <a:spcPts val="0"/>
              </a:spcAft>
              <a:buNone/>
            </a:pPr>
            <a:r>
              <a:rPr lang="en-US" sz="2200" dirty="0">
                <a:effectLst/>
                <a:latin typeface="Calibri" panose="020F0502020204030204" pitchFamily="34" charset="0"/>
                <a:ea typeface="Calibri" panose="020F0502020204030204" pitchFamily="34" charset="0"/>
              </a:rPr>
              <a:t> </a:t>
            </a:r>
          </a:p>
          <a:p>
            <a:pPr>
              <a:spcBef>
                <a:spcPts val="0"/>
              </a:spcBef>
            </a:pPr>
            <a:r>
              <a:rPr lang="en-US" sz="2000" dirty="0">
                <a:effectLst/>
                <a:latin typeface="Calibri" panose="020F0502020204030204" pitchFamily="34" charset="0"/>
                <a:ea typeface="Times New Roman" panose="02020603050405020304" pitchFamily="18" charset="0"/>
              </a:rPr>
              <a:t>offers an opportunity to learn new skills </a:t>
            </a:r>
            <a:endParaRPr lang="en-US" sz="2000" dirty="0">
              <a:effectLst/>
              <a:latin typeface="Calibri" panose="020F0502020204030204" pitchFamily="34" charset="0"/>
              <a:ea typeface="Calibri" panose="020F0502020204030204" pitchFamily="34" charset="0"/>
            </a:endParaRPr>
          </a:p>
          <a:p>
            <a:pPr>
              <a:spcBef>
                <a:spcPts val="0"/>
              </a:spcBef>
            </a:pPr>
            <a:endParaRPr lang="en-US" sz="2000" dirty="0">
              <a:effectLst/>
              <a:latin typeface="Calibri" panose="020F0502020204030204" pitchFamily="34" charset="0"/>
              <a:ea typeface="Times New Roman" panose="02020603050405020304" pitchFamily="18" charset="0"/>
            </a:endParaRPr>
          </a:p>
          <a:p>
            <a:pPr>
              <a:spcBef>
                <a:spcPts val="0"/>
              </a:spcBef>
            </a:pPr>
            <a:r>
              <a:rPr lang="en-US" sz="2000" dirty="0">
                <a:effectLst/>
                <a:latin typeface="Calibri" panose="020F0502020204030204" pitchFamily="34" charset="0"/>
                <a:ea typeface="Times New Roman" panose="02020603050405020304" pitchFamily="18" charset="0"/>
              </a:rPr>
              <a:t>provides interactive instruction and hands-on training</a:t>
            </a:r>
          </a:p>
          <a:p>
            <a:pPr marL="0" indent="0">
              <a:spcBef>
                <a:spcPts val="0"/>
              </a:spcBef>
              <a:buNone/>
            </a:pPr>
            <a:endParaRPr lang="en-US" sz="2000" dirty="0">
              <a:effectLst/>
              <a:latin typeface="Calibri" panose="020F0502020204030204" pitchFamily="34" charset="0"/>
              <a:ea typeface="Calibri" panose="020F0502020204030204" pitchFamily="34" charset="0"/>
            </a:endParaRPr>
          </a:p>
          <a:p>
            <a:pPr>
              <a:spcBef>
                <a:spcPts val="0"/>
              </a:spcBef>
            </a:pPr>
            <a:r>
              <a:rPr lang="en-US" sz="2000" dirty="0">
                <a:effectLst/>
                <a:latin typeface="Calibri" panose="020F0502020204030204" pitchFamily="34" charset="0"/>
                <a:ea typeface="Times New Roman" panose="02020603050405020304" pitchFamily="18" charset="0"/>
              </a:rPr>
              <a:t>short format (90-minutes)</a:t>
            </a:r>
          </a:p>
          <a:p>
            <a:pPr>
              <a:spcBef>
                <a:spcPts val="0"/>
              </a:spcBef>
            </a:pPr>
            <a:endParaRPr lang="en-US" sz="2000" dirty="0">
              <a:latin typeface="Calibri" panose="020F0502020204030204" pitchFamily="34" charset="0"/>
              <a:ea typeface="Calibri" panose="020F0502020204030204" pitchFamily="34" charset="0"/>
            </a:endParaRPr>
          </a:p>
          <a:p>
            <a:pPr>
              <a:spcBef>
                <a:spcPts val="0"/>
              </a:spcBef>
            </a:pPr>
            <a:endParaRPr lang="en-US" sz="2000" dirty="0">
              <a:effectLst/>
              <a:latin typeface="Calibri" panose="020F0502020204030204" pitchFamily="34" charset="0"/>
              <a:ea typeface="Calibri" panose="020F0502020204030204" pitchFamily="34" charset="0"/>
            </a:endParaRPr>
          </a:p>
          <a:p>
            <a:pPr>
              <a:spcBef>
                <a:spcPts val="0"/>
              </a:spcBef>
            </a:pPr>
            <a:r>
              <a:rPr lang="en-US" sz="2000" dirty="0">
                <a:effectLst/>
                <a:latin typeface="Calibri" panose="020F0502020204030204" pitchFamily="34" charset="0"/>
                <a:ea typeface="Times New Roman" panose="02020603050405020304" pitchFamily="18" charset="0"/>
              </a:rPr>
              <a:t>not appropriate for formal research talks</a:t>
            </a:r>
          </a:p>
          <a:p>
            <a:pPr marL="0" indent="0">
              <a:spcBef>
                <a:spcPts val="0"/>
              </a:spcBef>
              <a:buNone/>
            </a:pPr>
            <a:endParaRPr lang="en-US" sz="2000" dirty="0">
              <a:effectLst/>
              <a:latin typeface="Calibri" panose="020F0502020204030204" pitchFamily="34" charset="0"/>
              <a:ea typeface="Calibri" panose="020F0502020204030204" pitchFamily="34" charset="0"/>
            </a:endParaRPr>
          </a:p>
          <a:p>
            <a:pPr>
              <a:spcBef>
                <a:spcPts val="0"/>
              </a:spcBef>
            </a:pPr>
            <a:r>
              <a:rPr lang="en-US" sz="2000" dirty="0">
                <a:effectLst/>
                <a:latin typeface="Calibri" panose="020F0502020204030204" pitchFamily="34" charset="0"/>
                <a:ea typeface="Times New Roman" panose="02020603050405020304" pitchFamily="18" charset="0"/>
              </a:rPr>
              <a:t>requires advance signup </a:t>
            </a:r>
          </a:p>
          <a:p>
            <a:pPr marL="0" indent="0">
              <a:spcBef>
                <a:spcPts val="0"/>
              </a:spcBef>
              <a:buNone/>
            </a:pPr>
            <a:endParaRPr lang="en-US" sz="2000" dirty="0">
              <a:effectLst/>
              <a:latin typeface="Calibri" panose="020F0502020204030204" pitchFamily="34" charset="0"/>
              <a:ea typeface="Times New Roman" panose="02020603050405020304" pitchFamily="18" charset="0"/>
            </a:endParaRPr>
          </a:p>
          <a:p>
            <a:pPr>
              <a:spcBef>
                <a:spcPts val="0"/>
              </a:spcBef>
            </a:pPr>
            <a:r>
              <a:rPr lang="en-US" sz="2000" dirty="0">
                <a:effectLst/>
                <a:latin typeface="Calibri" panose="020F0502020204030204" pitchFamily="34" charset="0"/>
                <a:ea typeface="Times New Roman" panose="02020603050405020304" pitchFamily="18" charset="0"/>
              </a:rPr>
              <a:t>no additional fee</a:t>
            </a:r>
            <a:endParaRPr lang="en-US" sz="2000" dirty="0">
              <a:effectLst/>
              <a:latin typeface="Calibri" panose="020F0502020204030204" pitchFamily="34" charset="0"/>
              <a:ea typeface="Calibri" panose="020F0502020204030204" pitchFamily="34" charset="0"/>
            </a:endParaRPr>
          </a:p>
          <a:p>
            <a:pPr marR="0" indent="0" algn="ctr">
              <a:spcBef>
                <a:spcPts val="0"/>
              </a:spcBef>
              <a:spcAft>
                <a:spcPts val="0"/>
              </a:spcAft>
              <a:buNone/>
            </a:pPr>
            <a:r>
              <a:rPr lang="en-US" sz="2200" dirty="0">
                <a:effectLst/>
                <a:latin typeface="Calibri" panose="020F0502020204030204" pitchFamily="34" charset="0"/>
                <a:ea typeface="Calibri" panose="020F0502020204030204" pitchFamily="34" charset="0"/>
              </a:rPr>
              <a:t>  </a:t>
            </a:r>
            <a:r>
              <a:rPr lang="en-US" b="1" dirty="0">
                <a:effectLst/>
                <a:latin typeface="Calibri" panose="020F0502020204030204" pitchFamily="34" charset="0"/>
                <a:ea typeface="Calibri" panose="020F0502020204030204" pitchFamily="34" charset="0"/>
              </a:rPr>
              <a:t>Short Course</a:t>
            </a:r>
          </a:p>
          <a:p>
            <a:pPr marL="0" marR="0" indent="0" algn="ctr">
              <a:spcBef>
                <a:spcPts val="0"/>
              </a:spcBef>
              <a:spcAft>
                <a:spcPts val="0"/>
              </a:spcAft>
              <a:buNone/>
            </a:pPr>
            <a:endParaRPr lang="en-US" sz="2200" dirty="0">
              <a:effectLst/>
              <a:latin typeface="Calibri" panose="020F0502020204030204" pitchFamily="34" charset="0"/>
              <a:ea typeface="Calibri" panose="020F0502020204030204" pitchFamily="34" charset="0"/>
            </a:endParaRPr>
          </a:p>
          <a:p>
            <a:pPr>
              <a:spcBef>
                <a:spcPts val="0"/>
              </a:spcBef>
            </a:pPr>
            <a:r>
              <a:rPr lang="en-US" sz="2000" dirty="0">
                <a:effectLst/>
                <a:latin typeface="Calibri" panose="020F0502020204030204" pitchFamily="34" charset="0"/>
                <a:ea typeface="Times New Roman" panose="02020603050405020304" pitchFamily="18" charset="0"/>
              </a:rPr>
              <a:t>offers an opportunity to learn new skills</a:t>
            </a:r>
            <a:endParaRPr lang="en-US" sz="2000" dirty="0">
              <a:effectLst/>
              <a:latin typeface="Calibri" panose="020F0502020204030204" pitchFamily="34" charset="0"/>
              <a:ea typeface="Calibri" panose="020F0502020204030204" pitchFamily="34" charset="0"/>
            </a:endParaRPr>
          </a:p>
          <a:p>
            <a:pPr>
              <a:spcBef>
                <a:spcPts val="0"/>
              </a:spcBef>
            </a:pPr>
            <a:endParaRPr lang="en-US" sz="2000" dirty="0">
              <a:effectLst/>
              <a:latin typeface="Calibri" panose="020F0502020204030204" pitchFamily="34" charset="0"/>
              <a:ea typeface="Times New Roman" panose="02020603050405020304" pitchFamily="18" charset="0"/>
            </a:endParaRPr>
          </a:p>
          <a:p>
            <a:pPr>
              <a:spcBef>
                <a:spcPts val="0"/>
              </a:spcBef>
            </a:pPr>
            <a:r>
              <a:rPr lang="en-US" sz="2000" dirty="0">
                <a:effectLst/>
                <a:latin typeface="Calibri" panose="020F0502020204030204" pitchFamily="34" charset="0"/>
                <a:ea typeface="Times New Roman" panose="02020603050405020304" pitchFamily="18" charset="0"/>
              </a:rPr>
              <a:t>provides interactive instruction and hands-on training</a:t>
            </a:r>
          </a:p>
          <a:p>
            <a:pPr marL="0" indent="0">
              <a:spcBef>
                <a:spcPts val="0"/>
              </a:spcBef>
              <a:buNone/>
            </a:pPr>
            <a:endParaRPr lang="en-US" sz="2000" dirty="0">
              <a:effectLst/>
              <a:latin typeface="Calibri" panose="020F0502020204030204" pitchFamily="34" charset="0"/>
              <a:ea typeface="Calibri" panose="020F0502020204030204" pitchFamily="34" charset="0"/>
            </a:endParaRPr>
          </a:p>
          <a:p>
            <a:pPr>
              <a:spcBef>
                <a:spcPts val="0"/>
              </a:spcBef>
            </a:pPr>
            <a:r>
              <a:rPr lang="en-US" sz="2000" dirty="0">
                <a:effectLst/>
                <a:latin typeface="Calibri" panose="020F0502020204030204" pitchFamily="34" charset="0"/>
                <a:ea typeface="Times New Roman" panose="02020603050405020304" pitchFamily="18" charset="0"/>
              </a:rPr>
              <a:t>long format (3 hours or 6 hours)</a:t>
            </a:r>
          </a:p>
          <a:p>
            <a:pPr marL="0" indent="0">
              <a:spcBef>
                <a:spcPts val="0"/>
              </a:spcBef>
              <a:buNone/>
            </a:pPr>
            <a:endParaRPr lang="en-US" sz="2000" dirty="0">
              <a:effectLst/>
              <a:latin typeface="Calibri" panose="020F0502020204030204" pitchFamily="34" charset="0"/>
              <a:ea typeface="Calibri" panose="020F0502020204030204" pitchFamily="34" charset="0"/>
            </a:endParaRPr>
          </a:p>
          <a:p>
            <a:pPr>
              <a:spcBef>
                <a:spcPts val="0"/>
              </a:spcBef>
            </a:pPr>
            <a:r>
              <a:rPr lang="en-US" sz="2000" dirty="0">
                <a:effectLst/>
                <a:latin typeface="Calibri" panose="020F0502020204030204" pitchFamily="34" charset="0"/>
                <a:ea typeface="Times New Roman" panose="02020603050405020304" pitchFamily="18" charset="0"/>
              </a:rPr>
              <a:t>not appropriate for formal research talks</a:t>
            </a:r>
          </a:p>
          <a:p>
            <a:pPr marL="0" indent="0">
              <a:spcBef>
                <a:spcPts val="0"/>
              </a:spcBef>
              <a:buNone/>
            </a:pPr>
            <a:endParaRPr lang="en-US" sz="2000" dirty="0">
              <a:effectLst/>
              <a:latin typeface="Calibri" panose="020F0502020204030204" pitchFamily="34" charset="0"/>
              <a:ea typeface="Calibri" panose="020F0502020204030204" pitchFamily="34" charset="0"/>
            </a:endParaRPr>
          </a:p>
          <a:p>
            <a:pPr>
              <a:spcBef>
                <a:spcPts val="0"/>
              </a:spcBef>
            </a:pPr>
            <a:r>
              <a:rPr lang="en-US" sz="2000" dirty="0">
                <a:effectLst/>
                <a:latin typeface="Calibri" panose="020F0502020204030204" pitchFamily="34" charset="0"/>
                <a:ea typeface="Times New Roman" panose="02020603050405020304" pitchFamily="18" charset="0"/>
              </a:rPr>
              <a:t>requires advance signup </a:t>
            </a:r>
          </a:p>
          <a:p>
            <a:pPr marL="0" indent="0">
              <a:spcBef>
                <a:spcPts val="0"/>
              </a:spcBef>
              <a:buNone/>
            </a:pPr>
            <a:endParaRPr lang="en-US" sz="2000" dirty="0">
              <a:effectLst/>
              <a:latin typeface="Calibri" panose="020F0502020204030204" pitchFamily="34" charset="0"/>
              <a:ea typeface="Times New Roman" panose="02020603050405020304" pitchFamily="18" charset="0"/>
            </a:endParaRPr>
          </a:p>
          <a:p>
            <a:pPr>
              <a:spcBef>
                <a:spcPts val="0"/>
              </a:spcBef>
            </a:pPr>
            <a:r>
              <a:rPr lang="en-US" sz="2000" dirty="0">
                <a:effectLst/>
                <a:latin typeface="Calibri" panose="020F0502020204030204" pitchFamily="34" charset="0"/>
                <a:ea typeface="Times New Roman" panose="02020603050405020304" pitchFamily="18" charset="0"/>
              </a:rPr>
              <a:t>requires an additional fee</a:t>
            </a:r>
            <a:endParaRPr lang="en-US" sz="2000" dirty="0">
              <a:effectLst/>
              <a:latin typeface="Calibri" panose="020F0502020204030204" pitchFamily="34" charset="0"/>
              <a:ea typeface="Calibri" panose="020F0502020204030204" pitchFamily="34" charset="0"/>
            </a:endParaRPr>
          </a:p>
          <a:p>
            <a:pPr marL="0" marR="0" indent="0" algn="ctr">
              <a:spcBef>
                <a:spcPts val="0"/>
              </a:spcBef>
              <a:spcAft>
                <a:spcPts val="0"/>
              </a:spcAft>
              <a:buNone/>
            </a:pPr>
            <a:r>
              <a:rPr lang="en-US" sz="2200" dirty="0">
                <a:effectLst/>
                <a:latin typeface="Calibri" panose="020F0502020204030204" pitchFamily="34" charset="0"/>
                <a:ea typeface="Calibri" panose="020F0502020204030204" pitchFamily="34" charset="0"/>
              </a:rPr>
              <a:t>  </a:t>
            </a:r>
            <a:r>
              <a:rPr lang="en-US" b="1" dirty="0">
                <a:effectLst/>
                <a:latin typeface="Calibri" panose="020F0502020204030204" pitchFamily="34" charset="0"/>
                <a:ea typeface="Calibri" panose="020F0502020204030204" pitchFamily="34" charset="0"/>
              </a:rPr>
              <a:t>Special Session</a:t>
            </a:r>
          </a:p>
          <a:p>
            <a:pPr marL="0" marR="0" indent="0" algn="ctr">
              <a:spcBef>
                <a:spcPts val="0"/>
              </a:spcBef>
              <a:spcAft>
                <a:spcPts val="0"/>
              </a:spcAft>
              <a:buNone/>
            </a:pPr>
            <a:endParaRPr lang="en-US" sz="2200" dirty="0">
              <a:effectLst/>
              <a:latin typeface="Calibri" panose="020F0502020204030204" pitchFamily="34" charset="0"/>
              <a:ea typeface="Calibri" panose="020F0502020204030204" pitchFamily="34" charset="0"/>
            </a:endParaRPr>
          </a:p>
          <a:p>
            <a:pPr>
              <a:spcBef>
                <a:spcPts val="0"/>
              </a:spcBef>
            </a:pPr>
            <a:r>
              <a:rPr lang="en-US" sz="2000" dirty="0">
                <a:effectLst/>
                <a:latin typeface="Calibri" panose="020F0502020204030204" pitchFamily="34" charset="0"/>
                <a:ea typeface="Times New Roman" panose="02020603050405020304" pitchFamily="18" charset="0"/>
              </a:rPr>
              <a:t>offers an opportunity for extended dialogue</a:t>
            </a:r>
          </a:p>
          <a:p>
            <a:pPr marL="0" indent="0">
              <a:spcBef>
                <a:spcPts val="0"/>
              </a:spcBef>
              <a:buNone/>
            </a:pPr>
            <a:endParaRPr lang="en-US" sz="2000" dirty="0">
              <a:effectLst/>
              <a:latin typeface="Calibri" panose="020F0502020204030204" pitchFamily="34" charset="0"/>
              <a:ea typeface="Calibri" panose="020F0502020204030204" pitchFamily="34" charset="0"/>
            </a:endParaRPr>
          </a:p>
          <a:p>
            <a:pPr>
              <a:spcBef>
                <a:spcPts val="0"/>
              </a:spcBef>
            </a:pPr>
            <a:r>
              <a:rPr lang="en-US" sz="2000" dirty="0">
                <a:effectLst/>
                <a:latin typeface="Calibri" panose="020F0502020204030204" pitchFamily="34" charset="0"/>
                <a:ea typeface="Times New Roman" panose="02020603050405020304" pitchFamily="18" charset="0"/>
              </a:rPr>
              <a:t>flexible format; innovative use of the session is encouraged </a:t>
            </a:r>
          </a:p>
          <a:p>
            <a:pPr marL="0" indent="0">
              <a:spcBef>
                <a:spcPts val="0"/>
              </a:spcBef>
              <a:buNone/>
            </a:pPr>
            <a:endParaRPr lang="en-US" sz="2000" dirty="0">
              <a:effectLst/>
              <a:latin typeface="Calibri" panose="020F0502020204030204" pitchFamily="34" charset="0"/>
              <a:ea typeface="Calibri" panose="020F0502020204030204" pitchFamily="34" charset="0"/>
            </a:endParaRPr>
          </a:p>
          <a:p>
            <a:pPr>
              <a:spcBef>
                <a:spcPts val="0"/>
              </a:spcBef>
            </a:pPr>
            <a:r>
              <a:rPr lang="en-US" sz="2000" dirty="0">
                <a:effectLst/>
                <a:latin typeface="Calibri" panose="020F0502020204030204" pitchFamily="34" charset="0"/>
                <a:ea typeface="Times New Roman" panose="02020603050405020304" pitchFamily="18" charset="0"/>
              </a:rPr>
              <a:t>short format (60-minute)</a:t>
            </a:r>
          </a:p>
          <a:p>
            <a:pPr marL="0" indent="0">
              <a:spcBef>
                <a:spcPts val="0"/>
              </a:spcBef>
              <a:buNone/>
            </a:pPr>
            <a:endParaRPr lang="en-US" sz="2000" dirty="0">
              <a:effectLst/>
              <a:latin typeface="Calibri" panose="020F0502020204030204" pitchFamily="34" charset="0"/>
              <a:ea typeface="Times New Roman" panose="02020603050405020304" pitchFamily="18" charset="0"/>
            </a:endParaRPr>
          </a:p>
          <a:p>
            <a:pPr>
              <a:spcBef>
                <a:spcPts val="0"/>
              </a:spcBef>
            </a:pPr>
            <a:endParaRPr lang="en-US" sz="2000" dirty="0">
              <a:effectLst/>
              <a:latin typeface="Calibri" panose="020F0502020204030204" pitchFamily="34" charset="0"/>
              <a:ea typeface="Times New Roman" panose="02020603050405020304" pitchFamily="18" charset="0"/>
            </a:endParaRPr>
          </a:p>
          <a:p>
            <a:pPr>
              <a:spcBef>
                <a:spcPts val="0"/>
              </a:spcBef>
            </a:pPr>
            <a:r>
              <a:rPr lang="en-US" sz="2000" dirty="0">
                <a:effectLst/>
                <a:latin typeface="Calibri" panose="020F0502020204030204" pitchFamily="34" charset="0"/>
                <a:ea typeface="Times New Roman" panose="02020603050405020304" pitchFamily="18" charset="0"/>
              </a:rPr>
              <a:t>not appropriate for formal research talks</a:t>
            </a:r>
          </a:p>
          <a:p>
            <a:pPr marL="0" indent="0">
              <a:spcBef>
                <a:spcPts val="0"/>
              </a:spcBef>
              <a:buNone/>
            </a:pPr>
            <a:endParaRPr lang="en-US" sz="2000" dirty="0">
              <a:effectLst/>
              <a:latin typeface="Calibri" panose="020F0502020204030204" pitchFamily="34" charset="0"/>
              <a:ea typeface="Calibri" panose="020F0502020204030204" pitchFamily="34" charset="0"/>
            </a:endParaRPr>
          </a:p>
          <a:p>
            <a:pPr>
              <a:spcBef>
                <a:spcPts val="0"/>
              </a:spcBef>
            </a:pPr>
            <a:r>
              <a:rPr lang="en-US" sz="2000" dirty="0">
                <a:effectLst/>
                <a:latin typeface="Calibri" panose="020F0502020204030204" pitchFamily="34" charset="0"/>
                <a:ea typeface="Times New Roman" panose="02020603050405020304" pitchFamily="18" charset="0"/>
              </a:rPr>
              <a:t>no advance signup or fee</a:t>
            </a:r>
            <a:endParaRPr lang="en-US" sz="2000" dirty="0">
              <a:effectLst/>
              <a:latin typeface="Calibri" panose="020F0502020204030204" pitchFamily="34" charset="0"/>
              <a:ea typeface="Calibri" panose="020F0502020204030204" pitchFamily="34" charset="0"/>
            </a:endParaRPr>
          </a:p>
        </p:txBody>
      </p:sp>
      <p:sp>
        <p:nvSpPr>
          <p:cNvPr id="5" name="Title 4">
            <a:extLst>
              <a:ext uri="{FF2B5EF4-FFF2-40B4-BE49-F238E27FC236}">
                <a16:creationId xmlns:a16="http://schemas.microsoft.com/office/drawing/2014/main" id="{D3E063D5-614F-4AD6-9CA9-DECE4974969E}"/>
              </a:ext>
            </a:extLst>
          </p:cNvPr>
          <p:cNvSpPr>
            <a:spLocks noGrp="1"/>
          </p:cNvSpPr>
          <p:nvPr>
            <p:ph type="title"/>
          </p:nvPr>
        </p:nvSpPr>
        <p:spPr>
          <a:xfrm>
            <a:off x="3319139" y="189857"/>
            <a:ext cx="5553722" cy="712240"/>
          </a:xfrm>
        </p:spPr>
        <p:txBody>
          <a:bodyPr>
            <a:normAutofit/>
          </a:bodyPr>
          <a:lstStyle/>
          <a:p>
            <a:pPr algn="ctr"/>
            <a:r>
              <a:rPr lang="en-US" sz="3200" dirty="0">
                <a:latin typeface="+mn-lt"/>
              </a:rPr>
              <a:t>Which should I propose?</a:t>
            </a:r>
          </a:p>
        </p:txBody>
      </p:sp>
    </p:spTree>
    <p:extLst>
      <p:ext uri="{BB962C8B-B14F-4D97-AF65-F5344CB8AC3E}">
        <p14:creationId xmlns:p14="http://schemas.microsoft.com/office/powerpoint/2010/main" val="2621255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6E68B8-036F-4F5E-A460-6753D366001F}"/>
              </a:ext>
            </a:extLst>
          </p:cNvPr>
          <p:cNvPicPr>
            <a:picLocks noChangeAspect="1"/>
          </p:cNvPicPr>
          <p:nvPr/>
        </p:nvPicPr>
        <p:blipFill>
          <a:blip r:embed="rId3"/>
          <a:stretch>
            <a:fillRect/>
          </a:stretch>
        </p:blipFill>
        <p:spPr>
          <a:xfrm>
            <a:off x="2681496" y="151498"/>
            <a:ext cx="6829008" cy="6555004"/>
          </a:xfrm>
          <a:prstGeom prst="rect">
            <a:avLst/>
          </a:prstGeom>
        </p:spPr>
      </p:pic>
      <p:sp>
        <p:nvSpPr>
          <p:cNvPr id="6" name="Rectangle 5">
            <a:extLst>
              <a:ext uri="{FF2B5EF4-FFF2-40B4-BE49-F238E27FC236}">
                <a16:creationId xmlns:a16="http://schemas.microsoft.com/office/drawing/2014/main" id="{1D358A88-F8D4-4EDC-AB66-09517CA3293B}"/>
              </a:ext>
            </a:extLst>
          </p:cNvPr>
          <p:cNvSpPr/>
          <p:nvPr/>
        </p:nvSpPr>
        <p:spPr>
          <a:xfrm>
            <a:off x="7588399" y="1659038"/>
            <a:ext cx="1922105" cy="51318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E2CFEE7-2B28-495F-B849-FDF811DA53BC}"/>
              </a:ext>
            </a:extLst>
          </p:cNvPr>
          <p:cNvPicPr>
            <a:picLocks noChangeAspect="1"/>
          </p:cNvPicPr>
          <p:nvPr/>
        </p:nvPicPr>
        <p:blipFill>
          <a:blip r:embed="rId4"/>
          <a:stretch>
            <a:fillRect/>
          </a:stretch>
        </p:blipFill>
        <p:spPr>
          <a:xfrm>
            <a:off x="7968427" y="1972325"/>
            <a:ext cx="1711886" cy="3996431"/>
          </a:xfrm>
          <a:prstGeom prst="rect">
            <a:avLst/>
          </a:prstGeom>
        </p:spPr>
      </p:pic>
    </p:spTree>
    <p:extLst>
      <p:ext uri="{BB962C8B-B14F-4D97-AF65-F5344CB8AC3E}">
        <p14:creationId xmlns:p14="http://schemas.microsoft.com/office/powerpoint/2010/main" val="396950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A95A6E4-50B5-49D2-A1D9-05513BF21100}"/>
              </a:ext>
            </a:extLst>
          </p:cNvPr>
          <p:cNvPicPr>
            <a:picLocks noChangeAspect="1"/>
          </p:cNvPicPr>
          <p:nvPr/>
        </p:nvPicPr>
        <p:blipFill>
          <a:blip r:embed="rId3"/>
          <a:stretch>
            <a:fillRect/>
          </a:stretch>
        </p:blipFill>
        <p:spPr>
          <a:xfrm>
            <a:off x="2184042" y="0"/>
            <a:ext cx="7823915" cy="6858000"/>
          </a:xfrm>
          <a:prstGeom prst="rect">
            <a:avLst/>
          </a:prstGeom>
        </p:spPr>
      </p:pic>
    </p:spTree>
    <p:extLst>
      <p:ext uri="{BB962C8B-B14F-4D97-AF65-F5344CB8AC3E}">
        <p14:creationId xmlns:p14="http://schemas.microsoft.com/office/powerpoint/2010/main" val="28111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059C3D-5062-443E-BC31-B53F4E1EF732}"/>
              </a:ext>
            </a:extLst>
          </p:cNvPr>
          <p:cNvPicPr>
            <a:picLocks noChangeAspect="1"/>
          </p:cNvPicPr>
          <p:nvPr/>
        </p:nvPicPr>
        <p:blipFill>
          <a:blip r:embed="rId3"/>
          <a:stretch>
            <a:fillRect/>
          </a:stretch>
        </p:blipFill>
        <p:spPr>
          <a:xfrm>
            <a:off x="1447800" y="461962"/>
            <a:ext cx="9296400" cy="5934075"/>
          </a:xfrm>
          <a:prstGeom prst="rect">
            <a:avLst/>
          </a:prstGeom>
        </p:spPr>
      </p:pic>
    </p:spTree>
    <p:extLst>
      <p:ext uri="{BB962C8B-B14F-4D97-AF65-F5344CB8AC3E}">
        <p14:creationId xmlns:p14="http://schemas.microsoft.com/office/powerpoint/2010/main" val="270967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DF417E-423D-4384-9D5C-B0F9A389248B}"/>
              </a:ext>
            </a:extLst>
          </p:cNvPr>
          <p:cNvPicPr>
            <a:picLocks noChangeAspect="1"/>
          </p:cNvPicPr>
          <p:nvPr/>
        </p:nvPicPr>
        <p:blipFill>
          <a:blip r:embed="rId3"/>
          <a:stretch>
            <a:fillRect/>
          </a:stretch>
        </p:blipFill>
        <p:spPr>
          <a:xfrm>
            <a:off x="1419225" y="428625"/>
            <a:ext cx="9353550" cy="6000750"/>
          </a:xfrm>
          <a:prstGeom prst="rect">
            <a:avLst/>
          </a:prstGeom>
        </p:spPr>
      </p:pic>
    </p:spTree>
    <p:extLst>
      <p:ext uri="{BB962C8B-B14F-4D97-AF65-F5344CB8AC3E}">
        <p14:creationId xmlns:p14="http://schemas.microsoft.com/office/powerpoint/2010/main" val="1880924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009963-0B01-4BE3-8F9C-1A9B8D826785}"/>
              </a:ext>
            </a:extLst>
          </p:cNvPr>
          <p:cNvPicPr>
            <a:picLocks noChangeAspect="1"/>
          </p:cNvPicPr>
          <p:nvPr/>
        </p:nvPicPr>
        <p:blipFill>
          <a:blip r:embed="rId3"/>
          <a:stretch>
            <a:fillRect/>
          </a:stretch>
        </p:blipFill>
        <p:spPr>
          <a:xfrm>
            <a:off x="1371600" y="1109662"/>
            <a:ext cx="9448800" cy="4638675"/>
          </a:xfrm>
          <a:prstGeom prst="rect">
            <a:avLst/>
          </a:prstGeom>
        </p:spPr>
      </p:pic>
    </p:spTree>
    <p:extLst>
      <p:ext uri="{BB962C8B-B14F-4D97-AF65-F5344CB8AC3E}">
        <p14:creationId xmlns:p14="http://schemas.microsoft.com/office/powerpoint/2010/main" val="403034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BE9F68-FED7-494C-9B4D-E8E3C7B226EA}"/>
              </a:ext>
            </a:extLst>
          </p:cNvPr>
          <p:cNvPicPr>
            <a:picLocks noChangeAspect="1"/>
          </p:cNvPicPr>
          <p:nvPr/>
        </p:nvPicPr>
        <p:blipFill>
          <a:blip r:embed="rId3"/>
          <a:stretch>
            <a:fillRect/>
          </a:stretch>
        </p:blipFill>
        <p:spPr>
          <a:xfrm>
            <a:off x="1935632" y="84859"/>
            <a:ext cx="8320735" cy="3175464"/>
          </a:xfrm>
          <a:prstGeom prst="rect">
            <a:avLst/>
          </a:prstGeom>
        </p:spPr>
      </p:pic>
    </p:spTree>
    <p:extLst>
      <p:ext uri="{BB962C8B-B14F-4D97-AF65-F5344CB8AC3E}">
        <p14:creationId xmlns:p14="http://schemas.microsoft.com/office/powerpoint/2010/main" val="1532618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57585F-1F93-44AE-ABFE-7B95863E821F}"/>
              </a:ext>
            </a:extLst>
          </p:cNvPr>
          <p:cNvPicPr>
            <a:picLocks noChangeAspect="1"/>
          </p:cNvPicPr>
          <p:nvPr/>
        </p:nvPicPr>
        <p:blipFill>
          <a:blip r:embed="rId3"/>
          <a:stretch>
            <a:fillRect/>
          </a:stretch>
        </p:blipFill>
        <p:spPr>
          <a:xfrm>
            <a:off x="1895040" y="149186"/>
            <a:ext cx="8172237" cy="6559627"/>
          </a:xfrm>
          <a:prstGeom prst="rect">
            <a:avLst/>
          </a:prstGeom>
        </p:spPr>
      </p:pic>
    </p:spTree>
    <p:extLst>
      <p:ext uri="{BB962C8B-B14F-4D97-AF65-F5344CB8AC3E}">
        <p14:creationId xmlns:p14="http://schemas.microsoft.com/office/powerpoint/2010/main" val="13989020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827</Words>
  <Application>Microsoft Office PowerPoint</Application>
  <PresentationFormat>Widescreen</PresentationFormat>
  <Paragraphs>87</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Lato</vt:lpstr>
      <vt:lpstr>Office Theme</vt:lpstr>
      <vt:lpstr>Tips for Proposing a Workshop, Short Course  or Special Session for #ESA2021</vt:lpstr>
      <vt:lpstr>Which should I propose?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Tips for Proposing a Workshop, Short Course  or Special Session for #ESA2021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 Water Cooler Chat The Ins and Outs of  Proposing a Session for #ESA2021</dc:title>
  <dc:creator>Jennifer Riem</dc:creator>
  <cp:lastModifiedBy>Jennifer Riem</cp:lastModifiedBy>
  <cp:revision>2</cp:revision>
  <dcterms:created xsi:type="dcterms:W3CDTF">2020-10-26T15:44:17Z</dcterms:created>
  <dcterms:modified xsi:type="dcterms:W3CDTF">2020-12-16T18:30:01Z</dcterms:modified>
</cp:coreProperties>
</file>