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4"/>
  </p:notesMasterIdLst>
  <p:handoutMasterIdLst>
    <p:handoutMasterId r:id="rId15"/>
  </p:handoutMasterIdLst>
  <p:sldIdLst>
    <p:sldId id="259" r:id="rId2"/>
    <p:sldId id="272" r:id="rId3"/>
    <p:sldId id="273" r:id="rId4"/>
    <p:sldId id="274" r:id="rId5"/>
    <p:sldId id="271" r:id="rId6"/>
    <p:sldId id="256" r:id="rId7"/>
    <p:sldId id="257" r:id="rId8"/>
    <p:sldId id="267" r:id="rId9"/>
    <p:sldId id="265" r:id="rId10"/>
    <p:sldId id="270" r:id="rId11"/>
    <p:sldId id="262" r:id="rId12"/>
    <p:sldId id="258" r:id="rId1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77BF"/>
    <a:srgbClr val="20C0F1"/>
    <a:srgbClr val="97CA52"/>
    <a:srgbClr val="21C0F0"/>
    <a:srgbClr val="CCCC00"/>
    <a:srgbClr val="99CC00"/>
    <a:srgbClr val="669900"/>
    <a:srgbClr val="CC3300"/>
    <a:srgbClr val="3366FF"/>
    <a:srgbClr val="F9E8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94660"/>
  </p:normalViewPr>
  <p:slideViewPr>
    <p:cSldViewPr>
      <p:cViewPr varScale="1">
        <p:scale>
          <a:sx n="110" d="100"/>
          <a:sy n="110" d="100"/>
        </p:scale>
        <p:origin x="1668" y="108"/>
      </p:cViewPr>
      <p:guideLst>
        <p:guide orient="horz" pos="2160"/>
        <p:guide pos="2880"/>
      </p:guideLst>
    </p:cSldViewPr>
  </p:slideViewPr>
  <p:notesTextViewPr>
    <p:cViewPr>
      <p:scale>
        <a:sx n="100" d="100"/>
        <a:sy n="100" d="100"/>
      </p:scale>
      <p:origin x="0" y="0"/>
    </p:cViewPr>
  </p:notesTextViewPr>
  <p:notesViewPr>
    <p:cSldViewPr>
      <p:cViewPr varScale="1">
        <p:scale>
          <a:sx n="107" d="100"/>
          <a:sy n="107" d="100"/>
        </p:scale>
        <p:origin x="-666" y="-84"/>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7122" cy="463136"/>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defRPr sz="1200"/>
            </a:lvl1pPr>
          </a:lstStyle>
          <a:p>
            <a:pPr>
              <a:defRPr/>
            </a:pPr>
            <a:r>
              <a:rPr lang="en-US" smtClean="0"/>
              <a:t>2017 Presider and A/V volunteer training</a:t>
            </a:r>
            <a:endParaRPr lang="en-US"/>
          </a:p>
        </p:txBody>
      </p:sp>
      <p:sp>
        <p:nvSpPr>
          <p:cNvPr id="23555" name="Rectangle 3"/>
          <p:cNvSpPr>
            <a:spLocks noGrp="1" noChangeArrowheads="1"/>
          </p:cNvSpPr>
          <p:nvPr>
            <p:ph type="dt" sz="quarter" idx="1"/>
          </p:nvPr>
        </p:nvSpPr>
        <p:spPr bwMode="auto">
          <a:xfrm>
            <a:off x="3972081" y="0"/>
            <a:ext cx="3037122" cy="463136"/>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a:defRPr sz="1200"/>
            </a:lvl1pPr>
          </a:lstStyle>
          <a:p>
            <a:pPr>
              <a:defRPr/>
            </a:pPr>
            <a:endParaRPr lang="en-US"/>
          </a:p>
        </p:txBody>
      </p:sp>
      <p:sp>
        <p:nvSpPr>
          <p:cNvPr id="23556" name="Rectangle 4"/>
          <p:cNvSpPr>
            <a:spLocks noGrp="1" noChangeArrowheads="1"/>
          </p:cNvSpPr>
          <p:nvPr>
            <p:ph type="ftr" sz="quarter" idx="2"/>
          </p:nvPr>
        </p:nvSpPr>
        <p:spPr bwMode="auto">
          <a:xfrm>
            <a:off x="0" y="8831159"/>
            <a:ext cx="3037122" cy="463136"/>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defRPr sz="1200"/>
            </a:lvl1pPr>
          </a:lstStyle>
          <a:p>
            <a:pPr>
              <a:defRPr/>
            </a:pPr>
            <a:endParaRPr lang="en-US"/>
          </a:p>
        </p:txBody>
      </p:sp>
      <p:sp>
        <p:nvSpPr>
          <p:cNvPr id="23557" name="Rectangle 5"/>
          <p:cNvSpPr>
            <a:spLocks noGrp="1" noChangeArrowheads="1"/>
          </p:cNvSpPr>
          <p:nvPr>
            <p:ph type="sldNum" sz="quarter" idx="3"/>
          </p:nvPr>
        </p:nvSpPr>
        <p:spPr bwMode="auto">
          <a:xfrm>
            <a:off x="3972081" y="8831159"/>
            <a:ext cx="3037122" cy="463136"/>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a:defRPr sz="1200"/>
            </a:lvl1pPr>
          </a:lstStyle>
          <a:p>
            <a:pPr>
              <a:defRPr/>
            </a:pPr>
            <a:fld id="{F69567F7-FEB3-4BC2-89F0-AB275337832A}" type="slidenum">
              <a:rPr lang="en-US"/>
              <a:pPr>
                <a:defRPr/>
              </a:pPr>
              <a:t>‹#›</a:t>
            </a:fld>
            <a:endParaRPr lang="en-US"/>
          </a:p>
        </p:txBody>
      </p:sp>
    </p:spTree>
    <p:extLst>
      <p:ext uri="{BB962C8B-B14F-4D97-AF65-F5344CB8AC3E}">
        <p14:creationId xmlns:p14="http://schemas.microsoft.com/office/powerpoint/2010/main" val="309814033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7122" cy="463136"/>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defRPr sz="1200"/>
            </a:lvl1pPr>
          </a:lstStyle>
          <a:p>
            <a:pPr>
              <a:defRPr/>
            </a:pPr>
            <a:r>
              <a:rPr lang="en-US" smtClean="0"/>
              <a:t>2017 Presider and A/V volunteer training</a:t>
            </a:r>
            <a:endParaRPr lang="en-US"/>
          </a:p>
        </p:txBody>
      </p:sp>
      <p:sp>
        <p:nvSpPr>
          <p:cNvPr id="26627" name="Rectangle 3"/>
          <p:cNvSpPr>
            <a:spLocks noGrp="1" noChangeArrowheads="1"/>
          </p:cNvSpPr>
          <p:nvPr>
            <p:ph type="dt" idx="1"/>
          </p:nvPr>
        </p:nvSpPr>
        <p:spPr bwMode="auto">
          <a:xfrm>
            <a:off x="3972081" y="0"/>
            <a:ext cx="3037122" cy="463136"/>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a:defRPr sz="1200"/>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79513" y="698500"/>
            <a:ext cx="4651375" cy="3487738"/>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520" y="4416633"/>
            <a:ext cx="5607362" cy="4180854"/>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31159"/>
            <a:ext cx="3037122" cy="463136"/>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defRPr sz="1200"/>
            </a:lvl1pPr>
          </a:lstStyle>
          <a:p>
            <a:pPr>
              <a:defRPr/>
            </a:pPr>
            <a:endParaRPr lang="en-US"/>
          </a:p>
        </p:txBody>
      </p:sp>
      <p:sp>
        <p:nvSpPr>
          <p:cNvPr id="26631" name="Rectangle 7"/>
          <p:cNvSpPr>
            <a:spLocks noGrp="1" noChangeArrowheads="1"/>
          </p:cNvSpPr>
          <p:nvPr>
            <p:ph type="sldNum" sz="quarter" idx="5"/>
          </p:nvPr>
        </p:nvSpPr>
        <p:spPr bwMode="auto">
          <a:xfrm>
            <a:off x="3972081" y="8831159"/>
            <a:ext cx="3037122" cy="463136"/>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a:defRPr sz="1200"/>
            </a:lvl1pPr>
          </a:lstStyle>
          <a:p>
            <a:pPr>
              <a:defRPr/>
            </a:pPr>
            <a:fld id="{E30CEF21-BFAF-4DB1-A53C-C2A49305FCC0}" type="slidenum">
              <a:rPr lang="en-US"/>
              <a:pPr>
                <a:defRPr/>
              </a:pPr>
              <a:t>‹#›</a:t>
            </a:fld>
            <a:endParaRPr lang="en-US"/>
          </a:p>
        </p:txBody>
      </p:sp>
    </p:spTree>
    <p:extLst>
      <p:ext uri="{BB962C8B-B14F-4D97-AF65-F5344CB8AC3E}">
        <p14:creationId xmlns:p14="http://schemas.microsoft.com/office/powerpoint/2010/main" val="116976098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30CEF21-BFAF-4DB1-A53C-C2A49305FCC0}" type="slidenum">
              <a:rPr lang="en-US" smtClean="0"/>
              <a:pPr>
                <a:defRPr/>
              </a:pPr>
              <a:t>1</a:t>
            </a:fld>
            <a:endParaRPr lang="en-US"/>
          </a:p>
        </p:txBody>
      </p:sp>
      <p:sp>
        <p:nvSpPr>
          <p:cNvPr id="5" name="Header Placeholder 4"/>
          <p:cNvSpPr>
            <a:spLocks noGrp="1"/>
          </p:cNvSpPr>
          <p:nvPr>
            <p:ph type="hdr" sz="quarter" idx="11"/>
          </p:nvPr>
        </p:nvSpPr>
        <p:spPr/>
        <p:txBody>
          <a:bodyPr/>
          <a:lstStyle/>
          <a:p>
            <a:pPr>
              <a:defRPr/>
            </a:pPr>
            <a:r>
              <a:rPr lang="en-US" smtClean="0"/>
              <a:t>2017 Presider and A/V volunteer training</a:t>
            </a:r>
            <a:endParaRPr lang="en-US"/>
          </a:p>
        </p:txBody>
      </p:sp>
    </p:spTree>
    <p:extLst>
      <p:ext uri="{BB962C8B-B14F-4D97-AF65-F5344CB8AC3E}">
        <p14:creationId xmlns:p14="http://schemas.microsoft.com/office/powerpoint/2010/main" val="35950091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2017 Presider and A/V volunteer training</a:t>
            </a:r>
            <a:endParaRPr lang="en-US"/>
          </a:p>
        </p:txBody>
      </p:sp>
      <p:sp>
        <p:nvSpPr>
          <p:cNvPr id="5" name="Slide Number Placeholder 4"/>
          <p:cNvSpPr>
            <a:spLocks noGrp="1"/>
          </p:cNvSpPr>
          <p:nvPr>
            <p:ph type="sldNum" sz="quarter" idx="11"/>
          </p:nvPr>
        </p:nvSpPr>
        <p:spPr/>
        <p:txBody>
          <a:bodyPr/>
          <a:lstStyle/>
          <a:p>
            <a:pPr>
              <a:defRPr/>
            </a:pPr>
            <a:fld id="{E30CEF21-BFAF-4DB1-A53C-C2A49305FCC0}" type="slidenum">
              <a:rPr lang="en-US" smtClean="0"/>
              <a:pPr>
                <a:defRPr/>
              </a:pPr>
              <a:t>10</a:t>
            </a:fld>
            <a:endParaRPr lang="en-US"/>
          </a:p>
        </p:txBody>
      </p:sp>
    </p:spTree>
    <p:extLst>
      <p:ext uri="{BB962C8B-B14F-4D97-AF65-F5344CB8AC3E}">
        <p14:creationId xmlns:p14="http://schemas.microsoft.com/office/powerpoint/2010/main" val="7487864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en-US" smtClean="0"/>
          </a:p>
        </p:txBody>
      </p:sp>
      <p:sp>
        <p:nvSpPr>
          <p:cNvPr id="11268" name="Slide Number Placeholder 3"/>
          <p:cNvSpPr>
            <a:spLocks noGrp="1"/>
          </p:cNvSpPr>
          <p:nvPr>
            <p:ph type="sldNum" sz="quarter" idx="5"/>
          </p:nvPr>
        </p:nvSpPr>
        <p:spPr>
          <a:noFill/>
        </p:spPr>
        <p:txBody>
          <a:bodyPr/>
          <a:lstStyle/>
          <a:p>
            <a:fld id="{6193CF90-DF98-45CD-8354-6C14486CB0FF}" type="slidenum">
              <a:rPr lang="en-US" smtClean="0"/>
              <a:pPr/>
              <a:t>11</a:t>
            </a:fld>
            <a:endParaRPr lang="en-US" smtClean="0"/>
          </a:p>
        </p:txBody>
      </p:sp>
      <p:sp>
        <p:nvSpPr>
          <p:cNvPr id="2" name="Header Placeholder 1"/>
          <p:cNvSpPr>
            <a:spLocks noGrp="1"/>
          </p:cNvSpPr>
          <p:nvPr>
            <p:ph type="hdr" sz="quarter" idx="10"/>
          </p:nvPr>
        </p:nvSpPr>
        <p:spPr/>
        <p:txBody>
          <a:bodyPr/>
          <a:lstStyle/>
          <a:p>
            <a:pPr>
              <a:defRPr/>
            </a:pPr>
            <a:r>
              <a:rPr lang="en-US" smtClean="0"/>
              <a:t>2017 Presider and A/V volunteer training</a:t>
            </a:r>
            <a:endParaRPr lang="en-US"/>
          </a:p>
        </p:txBody>
      </p:sp>
    </p:spTree>
    <p:extLst>
      <p:ext uri="{BB962C8B-B14F-4D97-AF65-F5344CB8AC3E}">
        <p14:creationId xmlns:p14="http://schemas.microsoft.com/office/powerpoint/2010/main" val="25702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2017 Presider and A/V volunteer training</a:t>
            </a:r>
            <a:endParaRPr lang="en-US"/>
          </a:p>
        </p:txBody>
      </p:sp>
      <p:sp>
        <p:nvSpPr>
          <p:cNvPr id="5" name="Slide Number Placeholder 4"/>
          <p:cNvSpPr>
            <a:spLocks noGrp="1"/>
          </p:cNvSpPr>
          <p:nvPr>
            <p:ph type="sldNum" sz="quarter" idx="11"/>
          </p:nvPr>
        </p:nvSpPr>
        <p:spPr/>
        <p:txBody>
          <a:bodyPr/>
          <a:lstStyle/>
          <a:p>
            <a:pPr>
              <a:defRPr/>
            </a:pPr>
            <a:fld id="{E30CEF21-BFAF-4DB1-A53C-C2A49305FCC0}" type="slidenum">
              <a:rPr lang="en-US" smtClean="0"/>
              <a:pPr>
                <a:defRPr/>
              </a:pPr>
              <a:t>12</a:t>
            </a:fld>
            <a:endParaRPr lang="en-US"/>
          </a:p>
        </p:txBody>
      </p:sp>
    </p:spTree>
    <p:extLst>
      <p:ext uri="{BB962C8B-B14F-4D97-AF65-F5344CB8AC3E}">
        <p14:creationId xmlns:p14="http://schemas.microsoft.com/office/powerpoint/2010/main" val="277812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2017 Presider and A/V volunteer training</a:t>
            </a:r>
            <a:endParaRPr lang="en-US"/>
          </a:p>
        </p:txBody>
      </p:sp>
      <p:sp>
        <p:nvSpPr>
          <p:cNvPr id="5" name="Slide Number Placeholder 4"/>
          <p:cNvSpPr>
            <a:spLocks noGrp="1"/>
          </p:cNvSpPr>
          <p:nvPr>
            <p:ph type="sldNum" sz="quarter" idx="11"/>
          </p:nvPr>
        </p:nvSpPr>
        <p:spPr/>
        <p:txBody>
          <a:bodyPr/>
          <a:lstStyle/>
          <a:p>
            <a:pPr>
              <a:defRPr/>
            </a:pPr>
            <a:fld id="{E30CEF21-BFAF-4DB1-A53C-C2A49305FCC0}" type="slidenum">
              <a:rPr lang="en-US" smtClean="0"/>
              <a:pPr>
                <a:defRPr/>
              </a:pPr>
              <a:t>2</a:t>
            </a:fld>
            <a:endParaRPr lang="en-US"/>
          </a:p>
        </p:txBody>
      </p:sp>
    </p:spTree>
    <p:extLst>
      <p:ext uri="{BB962C8B-B14F-4D97-AF65-F5344CB8AC3E}">
        <p14:creationId xmlns:p14="http://schemas.microsoft.com/office/powerpoint/2010/main" val="470760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2017 Presider and A/V volunteer training</a:t>
            </a:r>
            <a:endParaRPr lang="en-US"/>
          </a:p>
        </p:txBody>
      </p:sp>
      <p:sp>
        <p:nvSpPr>
          <p:cNvPr id="5" name="Slide Number Placeholder 4"/>
          <p:cNvSpPr>
            <a:spLocks noGrp="1"/>
          </p:cNvSpPr>
          <p:nvPr>
            <p:ph type="sldNum" sz="quarter" idx="11"/>
          </p:nvPr>
        </p:nvSpPr>
        <p:spPr/>
        <p:txBody>
          <a:bodyPr/>
          <a:lstStyle/>
          <a:p>
            <a:pPr>
              <a:defRPr/>
            </a:pPr>
            <a:fld id="{E30CEF21-BFAF-4DB1-A53C-C2A49305FCC0}" type="slidenum">
              <a:rPr lang="en-US" smtClean="0"/>
              <a:pPr>
                <a:defRPr/>
              </a:pPr>
              <a:t>3</a:t>
            </a:fld>
            <a:endParaRPr lang="en-US"/>
          </a:p>
        </p:txBody>
      </p:sp>
    </p:spTree>
    <p:extLst>
      <p:ext uri="{BB962C8B-B14F-4D97-AF65-F5344CB8AC3E}">
        <p14:creationId xmlns:p14="http://schemas.microsoft.com/office/powerpoint/2010/main" val="3638963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2017 Presider and A/V volunteer training</a:t>
            </a:r>
            <a:endParaRPr lang="en-US"/>
          </a:p>
        </p:txBody>
      </p:sp>
      <p:sp>
        <p:nvSpPr>
          <p:cNvPr id="5" name="Slide Number Placeholder 4"/>
          <p:cNvSpPr>
            <a:spLocks noGrp="1"/>
          </p:cNvSpPr>
          <p:nvPr>
            <p:ph type="sldNum" sz="quarter" idx="11"/>
          </p:nvPr>
        </p:nvSpPr>
        <p:spPr/>
        <p:txBody>
          <a:bodyPr/>
          <a:lstStyle/>
          <a:p>
            <a:pPr>
              <a:defRPr/>
            </a:pPr>
            <a:fld id="{E30CEF21-BFAF-4DB1-A53C-C2A49305FCC0}" type="slidenum">
              <a:rPr lang="en-US" smtClean="0"/>
              <a:pPr>
                <a:defRPr/>
              </a:pPr>
              <a:t>4</a:t>
            </a:fld>
            <a:endParaRPr lang="en-US"/>
          </a:p>
        </p:txBody>
      </p:sp>
    </p:spTree>
    <p:extLst>
      <p:ext uri="{BB962C8B-B14F-4D97-AF65-F5344CB8AC3E}">
        <p14:creationId xmlns:p14="http://schemas.microsoft.com/office/powerpoint/2010/main" val="2650400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2017 Presider and A/V volunteer training</a:t>
            </a:r>
            <a:endParaRPr lang="en-US"/>
          </a:p>
        </p:txBody>
      </p:sp>
      <p:sp>
        <p:nvSpPr>
          <p:cNvPr id="5" name="Slide Number Placeholder 4"/>
          <p:cNvSpPr>
            <a:spLocks noGrp="1"/>
          </p:cNvSpPr>
          <p:nvPr>
            <p:ph type="sldNum" sz="quarter" idx="11"/>
          </p:nvPr>
        </p:nvSpPr>
        <p:spPr/>
        <p:txBody>
          <a:bodyPr/>
          <a:lstStyle/>
          <a:p>
            <a:pPr>
              <a:defRPr/>
            </a:pPr>
            <a:fld id="{E30CEF21-BFAF-4DB1-A53C-C2A49305FCC0}" type="slidenum">
              <a:rPr lang="en-US" smtClean="0"/>
              <a:pPr>
                <a:defRPr/>
              </a:pPr>
              <a:t>5</a:t>
            </a:fld>
            <a:endParaRPr lang="en-US"/>
          </a:p>
        </p:txBody>
      </p:sp>
    </p:spTree>
    <p:extLst>
      <p:ext uri="{BB962C8B-B14F-4D97-AF65-F5344CB8AC3E}">
        <p14:creationId xmlns:p14="http://schemas.microsoft.com/office/powerpoint/2010/main" val="2383379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2017 Presider and A/V volunteer training</a:t>
            </a:r>
            <a:endParaRPr lang="en-US"/>
          </a:p>
        </p:txBody>
      </p:sp>
      <p:sp>
        <p:nvSpPr>
          <p:cNvPr id="5" name="Slide Number Placeholder 4"/>
          <p:cNvSpPr>
            <a:spLocks noGrp="1"/>
          </p:cNvSpPr>
          <p:nvPr>
            <p:ph type="sldNum" sz="quarter" idx="11"/>
          </p:nvPr>
        </p:nvSpPr>
        <p:spPr/>
        <p:txBody>
          <a:bodyPr/>
          <a:lstStyle/>
          <a:p>
            <a:pPr>
              <a:defRPr/>
            </a:pPr>
            <a:fld id="{E30CEF21-BFAF-4DB1-A53C-C2A49305FCC0}" type="slidenum">
              <a:rPr lang="en-US" smtClean="0"/>
              <a:pPr>
                <a:defRPr/>
              </a:pPr>
              <a:t>6</a:t>
            </a:fld>
            <a:endParaRPr lang="en-US"/>
          </a:p>
        </p:txBody>
      </p:sp>
    </p:spTree>
    <p:extLst>
      <p:ext uri="{BB962C8B-B14F-4D97-AF65-F5344CB8AC3E}">
        <p14:creationId xmlns:p14="http://schemas.microsoft.com/office/powerpoint/2010/main" val="3506937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2017 Presider and A/V volunteer training</a:t>
            </a:r>
            <a:endParaRPr lang="en-US"/>
          </a:p>
        </p:txBody>
      </p:sp>
      <p:sp>
        <p:nvSpPr>
          <p:cNvPr id="5" name="Slide Number Placeholder 4"/>
          <p:cNvSpPr>
            <a:spLocks noGrp="1"/>
          </p:cNvSpPr>
          <p:nvPr>
            <p:ph type="sldNum" sz="quarter" idx="11"/>
          </p:nvPr>
        </p:nvSpPr>
        <p:spPr/>
        <p:txBody>
          <a:bodyPr/>
          <a:lstStyle/>
          <a:p>
            <a:pPr>
              <a:defRPr/>
            </a:pPr>
            <a:fld id="{E30CEF21-BFAF-4DB1-A53C-C2A49305FCC0}" type="slidenum">
              <a:rPr lang="en-US" smtClean="0"/>
              <a:pPr>
                <a:defRPr/>
              </a:pPr>
              <a:t>7</a:t>
            </a:fld>
            <a:endParaRPr lang="en-US"/>
          </a:p>
        </p:txBody>
      </p:sp>
    </p:spTree>
    <p:extLst>
      <p:ext uri="{BB962C8B-B14F-4D97-AF65-F5344CB8AC3E}">
        <p14:creationId xmlns:p14="http://schemas.microsoft.com/office/powerpoint/2010/main" val="782438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2017 Presider and A/V volunteer training</a:t>
            </a:r>
            <a:endParaRPr lang="en-US"/>
          </a:p>
        </p:txBody>
      </p:sp>
      <p:sp>
        <p:nvSpPr>
          <p:cNvPr id="5" name="Slide Number Placeholder 4"/>
          <p:cNvSpPr>
            <a:spLocks noGrp="1"/>
          </p:cNvSpPr>
          <p:nvPr>
            <p:ph type="sldNum" sz="quarter" idx="11"/>
          </p:nvPr>
        </p:nvSpPr>
        <p:spPr/>
        <p:txBody>
          <a:bodyPr/>
          <a:lstStyle/>
          <a:p>
            <a:pPr>
              <a:defRPr/>
            </a:pPr>
            <a:fld id="{E30CEF21-BFAF-4DB1-A53C-C2A49305FCC0}" type="slidenum">
              <a:rPr lang="en-US" smtClean="0"/>
              <a:pPr>
                <a:defRPr/>
              </a:pPr>
              <a:t>8</a:t>
            </a:fld>
            <a:endParaRPr lang="en-US"/>
          </a:p>
        </p:txBody>
      </p:sp>
    </p:spTree>
    <p:extLst>
      <p:ext uri="{BB962C8B-B14F-4D97-AF65-F5344CB8AC3E}">
        <p14:creationId xmlns:p14="http://schemas.microsoft.com/office/powerpoint/2010/main" val="3523085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2017 Presider and A/V volunteer training</a:t>
            </a:r>
            <a:endParaRPr lang="en-US"/>
          </a:p>
        </p:txBody>
      </p:sp>
      <p:sp>
        <p:nvSpPr>
          <p:cNvPr id="5" name="Slide Number Placeholder 4"/>
          <p:cNvSpPr>
            <a:spLocks noGrp="1"/>
          </p:cNvSpPr>
          <p:nvPr>
            <p:ph type="sldNum" sz="quarter" idx="11"/>
          </p:nvPr>
        </p:nvSpPr>
        <p:spPr/>
        <p:txBody>
          <a:bodyPr/>
          <a:lstStyle/>
          <a:p>
            <a:pPr>
              <a:defRPr/>
            </a:pPr>
            <a:fld id="{E30CEF21-BFAF-4DB1-A53C-C2A49305FCC0}" type="slidenum">
              <a:rPr lang="en-US" smtClean="0"/>
              <a:pPr>
                <a:defRPr/>
              </a:pPr>
              <a:t>9</a:t>
            </a:fld>
            <a:endParaRPr lang="en-US"/>
          </a:p>
        </p:txBody>
      </p:sp>
    </p:spTree>
    <p:extLst>
      <p:ext uri="{BB962C8B-B14F-4D97-AF65-F5344CB8AC3E}">
        <p14:creationId xmlns:p14="http://schemas.microsoft.com/office/powerpoint/2010/main" val="1760297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D25ED38-6CF9-4EED-860E-7589FCA3E4BF}" type="slidenum">
              <a:rPr lang="en-US" smtClean="0"/>
              <a:pPr>
                <a:defRPr/>
              </a:pPr>
              <a:t>‹#›</a:t>
            </a:fld>
            <a:endParaRPr lang="en-US"/>
          </a:p>
        </p:txBody>
      </p:sp>
    </p:spTree>
    <p:extLst>
      <p:ext uri="{BB962C8B-B14F-4D97-AF65-F5344CB8AC3E}">
        <p14:creationId xmlns:p14="http://schemas.microsoft.com/office/powerpoint/2010/main" val="26661489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5438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37D233D-8AAB-4B09-BFD1-D754C2E44ABB}" type="slidenum">
              <a:rPr lang="en-US" smtClean="0"/>
              <a:pPr>
                <a:defRPr/>
              </a:pPr>
              <a:t>‹#›</a:t>
            </a:fld>
            <a:endParaRPr lang="en-US"/>
          </a:p>
        </p:txBody>
      </p:sp>
    </p:spTree>
    <p:extLst>
      <p:ext uri="{BB962C8B-B14F-4D97-AF65-F5344CB8AC3E}">
        <p14:creationId xmlns:p14="http://schemas.microsoft.com/office/powerpoint/2010/main" val="396819087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58BECEB-DC5F-4284-A451-18A2E8E81DA2}" type="slidenum">
              <a:rPr lang="en-US" smtClean="0"/>
              <a:pPr>
                <a:defRPr/>
              </a:pPr>
              <a:t>‹#›</a:t>
            </a:fld>
            <a:endParaRPr lang="en-US"/>
          </a:p>
        </p:txBody>
      </p:sp>
    </p:spTree>
    <p:extLst>
      <p:ext uri="{BB962C8B-B14F-4D97-AF65-F5344CB8AC3E}">
        <p14:creationId xmlns:p14="http://schemas.microsoft.com/office/powerpoint/2010/main" val="425577185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64346A5-8EB6-400E-9E4D-601D6193E5C2}"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714F154-C67F-41FD-84AF-991A0563B636}"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543800" cy="11430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A960384-94C9-4DD3-896C-6A7C2D3E6E12}" type="slidenum">
              <a:rPr lang="en-US" smtClean="0"/>
              <a:pPr>
                <a:defRPr/>
              </a:pPr>
              <a:t>‹#›</a:t>
            </a:fld>
            <a:endParaRPr lang="en-US"/>
          </a:p>
        </p:txBody>
      </p:sp>
    </p:spTree>
    <p:extLst>
      <p:ext uri="{BB962C8B-B14F-4D97-AF65-F5344CB8AC3E}">
        <p14:creationId xmlns:p14="http://schemas.microsoft.com/office/powerpoint/2010/main" val="311313664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8999259-E538-48ED-9D7D-A2CB7AECF90C}" type="slidenum">
              <a:rPr lang="en-US" smtClean="0"/>
              <a:pPr>
                <a:defRPr/>
              </a:pPr>
              <a:t>‹#›</a:t>
            </a:fld>
            <a:endParaRPr lang="en-US"/>
          </a:p>
        </p:txBody>
      </p:sp>
    </p:spTree>
    <p:extLst>
      <p:ext uri="{BB962C8B-B14F-4D97-AF65-F5344CB8AC3E}">
        <p14:creationId xmlns:p14="http://schemas.microsoft.com/office/powerpoint/2010/main" val="337159250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5438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606BB3D-529F-42B9-85AE-F9BCEC7E7665}" type="slidenum">
              <a:rPr lang="en-US" smtClean="0"/>
              <a:pPr>
                <a:defRPr/>
              </a:pPr>
              <a:t>‹#›</a:t>
            </a:fld>
            <a:endParaRPr lang="en-US"/>
          </a:p>
        </p:txBody>
      </p:sp>
    </p:spTree>
    <p:extLst>
      <p:ext uri="{BB962C8B-B14F-4D97-AF65-F5344CB8AC3E}">
        <p14:creationId xmlns:p14="http://schemas.microsoft.com/office/powerpoint/2010/main" val="28524539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5438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05E6AE6-B069-4CBA-92E2-4186C0410536}" type="slidenum">
              <a:rPr lang="en-US" smtClean="0"/>
              <a:pPr>
                <a:defRPr/>
              </a:pPr>
              <a:t>‹#›</a:t>
            </a:fld>
            <a:endParaRPr lang="en-US"/>
          </a:p>
        </p:txBody>
      </p:sp>
    </p:spTree>
    <p:extLst>
      <p:ext uri="{BB962C8B-B14F-4D97-AF65-F5344CB8AC3E}">
        <p14:creationId xmlns:p14="http://schemas.microsoft.com/office/powerpoint/2010/main" val="187031484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5438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BEE895F-1FCB-4A86-B313-9C44299E7C77}" type="slidenum">
              <a:rPr lang="en-US" smtClean="0"/>
              <a:pPr>
                <a:defRPr/>
              </a:pPr>
              <a:t>‹#›</a:t>
            </a:fld>
            <a:endParaRPr lang="en-US"/>
          </a:p>
        </p:txBody>
      </p:sp>
    </p:spTree>
    <p:extLst>
      <p:ext uri="{BB962C8B-B14F-4D97-AF65-F5344CB8AC3E}">
        <p14:creationId xmlns:p14="http://schemas.microsoft.com/office/powerpoint/2010/main" val="166917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DEE38CD1-350D-41EC-8E26-2012CBAFE175}" type="slidenum">
              <a:rPr lang="en-US" smtClean="0"/>
              <a:pPr>
                <a:defRPr/>
              </a:pPr>
              <a:t>‹#›</a:t>
            </a:fld>
            <a:endParaRPr lang="en-US"/>
          </a:p>
        </p:txBody>
      </p:sp>
    </p:spTree>
    <p:extLst>
      <p:ext uri="{BB962C8B-B14F-4D97-AF65-F5344CB8AC3E}">
        <p14:creationId xmlns:p14="http://schemas.microsoft.com/office/powerpoint/2010/main" val="2859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ABF70E5-50FB-4486-9197-DA5058A2A75C}" type="slidenum">
              <a:rPr lang="en-US" smtClean="0"/>
              <a:pPr>
                <a:defRPr/>
              </a:pPr>
              <a:t>‹#›</a:t>
            </a:fld>
            <a:endParaRPr lang="en-US"/>
          </a:p>
        </p:txBody>
      </p:sp>
    </p:spTree>
    <p:extLst>
      <p:ext uri="{BB962C8B-B14F-4D97-AF65-F5344CB8AC3E}">
        <p14:creationId xmlns:p14="http://schemas.microsoft.com/office/powerpoint/2010/main" val="13745124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FD13754-BEB3-491E-95F0-B27F59E8DDDF}" type="slidenum">
              <a:rPr lang="en-US" smtClean="0"/>
              <a:pPr>
                <a:defRPr/>
              </a:pPr>
              <a:t>‹#›</a:t>
            </a:fld>
            <a:endParaRPr lang="en-US"/>
          </a:p>
        </p:txBody>
      </p:sp>
    </p:spTree>
    <p:extLst>
      <p:ext uri="{BB962C8B-B14F-4D97-AF65-F5344CB8AC3E}">
        <p14:creationId xmlns:p14="http://schemas.microsoft.com/office/powerpoint/2010/main" val="41235724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88EFD84-C7BE-4311-BFF9-DB4902E803D7}" type="slidenum">
              <a:rPr lang="en-US" smtClean="0"/>
              <a:pPr>
                <a:defRPr/>
              </a:pPr>
              <a:t>‹#›</a:t>
            </a:fld>
            <a:endParaRPr lang="en-US" dirty="0"/>
          </a:p>
        </p:txBody>
      </p:sp>
      <p:pic>
        <p:nvPicPr>
          <p:cNvPr id="10" name="Picture 9"/>
          <p:cNvPicPr>
            <a:picLocks noChangeAspect="1"/>
          </p:cNvPicPr>
          <p:nvPr userDrawn="1"/>
        </p:nvPicPr>
        <p:blipFill>
          <a:blip r:embed="rId15"/>
          <a:stretch>
            <a:fillRect/>
          </a:stretch>
        </p:blipFill>
        <p:spPr>
          <a:xfrm flipH="1">
            <a:off x="1371600" y="21"/>
            <a:ext cx="1401639" cy="1447800"/>
          </a:xfrm>
          <a:prstGeom prst="rect">
            <a:avLst/>
          </a:prstGeom>
        </p:spPr>
      </p:pic>
      <p:pic>
        <p:nvPicPr>
          <p:cNvPr id="11" name="Picture 10"/>
          <p:cNvPicPr>
            <a:picLocks noChangeAspect="1"/>
          </p:cNvPicPr>
          <p:nvPr userDrawn="1"/>
        </p:nvPicPr>
        <p:blipFill>
          <a:blip r:embed="rId15"/>
          <a:stretch>
            <a:fillRect/>
          </a:stretch>
        </p:blipFill>
        <p:spPr>
          <a:xfrm>
            <a:off x="2773239" y="-9625"/>
            <a:ext cx="1410957" cy="1457425"/>
          </a:xfrm>
          <a:prstGeom prst="rect">
            <a:avLst/>
          </a:prstGeom>
        </p:spPr>
      </p:pic>
      <p:pic>
        <p:nvPicPr>
          <p:cNvPr id="12" name="Picture 11"/>
          <p:cNvPicPr>
            <a:picLocks noChangeAspect="1"/>
          </p:cNvPicPr>
          <p:nvPr userDrawn="1"/>
        </p:nvPicPr>
        <p:blipFill>
          <a:blip r:embed="rId15"/>
          <a:stretch>
            <a:fillRect/>
          </a:stretch>
        </p:blipFill>
        <p:spPr>
          <a:xfrm flipH="1">
            <a:off x="4184196" y="0"/>
            <a:ext cx="1401639" cy="1447800"/>
          </a:xfrm>
          <a:prstGeom prst="rect">
            <a:avLst/>
          </a:prstGeom>
        </p:spPr>
      </p:pic>
      <p:pic>
        <p:nvPicPr>
          <p:cNvPr id="13" name="Picture 12"/>
          <p:cNvPicPr>
            <a:picLocks noChangeAspect="1"/>
          </p:cNvPicPr>
          <p:nvPr userDrawn="1"/>
        </p:nvPicPr>
        <p:blipFill>
          <a:blip r:embed="rId15"/>
          <a:stretch>
            <a:fillRect/>
          </a:stretch>
        </p:blipFill>
        <p:spPr>
          <a:xfrm>
            <a:off x="5585835" y="-9625"/>
            <a:ext cx="1410957" cy="1457425"/>
          </a:xfrm>
          <a:prstGeom prst="rect">
            <a:avLst/>
          </a:prstGeom>
        </p:spPr>
      </p:pic>
      <p:pic>
        <p:nvPicPr>
          <p:cNvPr id="14" name="Picture 13"/>
          <p:cNvPicPr>
            <a:picLocks noChangeAspect="1"/>
          </p:cNvPicPr>
          <p:nvPr userDrawn="1"/>
        </p:nvPicPr>
        <p:blipFill>
          <a:blip r:embed="rId15"/>
          <a:stretch>
            <a:fillRect/>
          </a:stretch>
        </p:blipFill>
        <p:spPr>
          <a:xfrm flipH="1">
            <a:off x="6987474" y="0"/>
            <a:ext cx="1401639" cy="1447800"/>
          </a:xfrm>
          <a:prstGeom prst="rect">
            <a:avLst/>
          </a:prstGeom>
        </p:spPr>
      </p:pic>
      <p:pic>
        <p:nvPicPr>
          <p:cNvPr id="15" name="Picture 14"/>
          <p:cNvPicPr>
            <a:picLocks noChangeAspect="1"/>
          </p:cNvPicPr>
          <p:nvPr userDrawn="1"/>
        </p:nvPicPr>
        <p:blipFill rotWithShape="1">
          <a:blip r:embed="rId15"/>
          <a:srcRect r="46498"/>
          <a:stretch/>
        </p:blipFill>
        <p:spPr>
          <a:xfrm>
            <a:off x="8389113" y="-9625"/>
            <a:ext cx="754887" cy="1457425"/>
          </a:xfrm>
          <a:prstGeom prst="rect">
            <a:avLst/>
          </a:prstGeom>
        </p:spPr>
      </p:pic>
      <p:pic>
        <p:nvPicPr>
          <p:cNvPr id="17" name="Picture 16"/>
          <p:cNvPicPr>
            <a:picLocks noChangeAspect="1"/>
          </p:cNvPicPr>
          <p:nvPr userDrawn="1"/>
        </p:nvPicPr>
        <p:blipFill>
          <a:blip r:embed="rId15"/>
          <a:stretch>
            <a:fillRect/>
          </a:stretch>
        </p:blipFill>
        <p:spPr>
          <a:xfrm>
            <a:off x="-1257" y="-9625"/>
            <a:ext cx="1410957" cy="1457425"/>
          </a:xfrm>
          <a:prstGeom prst="rect">
            <a:avLst/>
          </a:prstGeom>
        </p:spPr>
      </p:pic>
    </p:spTree>
    <p:extLst>
      <p:ext uri="{BB962C8B-B14F-4D97-AF65-F5344CB8AC3E}">
        <p14:creationId xmlns:p14="http://schemas.microsoft.com/office/powerpoint/2010/main" val="82495029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iming>
    <p:tnLst>
      <p:par>
        <p:cTn id="1" dur="indefinite" restart="never" nodeType="tmRoot"/>
      </p:par>
    </p:tnLst>
  </p:timing>
  <p:hf hdr="0" ftr="0" dt="0"/>
  <p:txStyles>
    <p:titleStyle>
      <a:lvl1pPr algn="l" defTabSz="914400" rtl="0" eaLnBrk="1" latinLnBrk="0" hangingPunct="1">
        <a:spcBef>
          <a:spcPct val="0"/>
        </a:spcBef>
        <a:buNone/>
        <a:defRPr sz="400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1" name="Rectangle 4"/>
          <p:cNvSpPr>
            <a:spLocks noGrp="1" noChangeArrowheads="1"/>
          </p:cNvSpPr>
          <p:nvPr>
            <p:ph type="ctrTitle"/>
          </p:nvPr>
        </p:nvSpPr>
        <p:spPr>
          <a:xfrm>
            <a:off x="762000" y="228600"/>
            <a:ext cx="7924800" cy="838200"/>
          </a:xfrm>
          <a:noFill/>
        </p:spPr>
        <p:txBody>
          <a:bodyPr>
            <a:normAutofit fontScale="90000"/>
          </a:bodyPr>
          <a:lstStyle/>
          <a:p>
            <a:pPr eaLnBrk="1" hangingPunct="1">
              <a:defRPr/>
            </a:pPr>
            <a:r>
              <a:rPr lang="en-US" sz="4000" b="1" dirty="0" smtClean="0">
                <a:solidFill>
                  <a:schemeClr val="tx2"/>
                </a:solidFill>
              </a:rPr>
              <a:t>Presider and AV Volunteer Dual Training</a:t>
            </a:r>
          </a:p>
        </p:txBody>
      </p:sp>
      <p:sp>
        <p:nvSpPr>
          <p:cNvPr id="2050" name="Slide Number Placeholder 5"/>
          <p:cNvSpPr>
            <a:spLocks noGrp="1"/>
          </p:cNvSpPr>
          <p:nvPr>
            <p:ph type="sldNum" sz="quarter" idx="12"/>
          </p:nvPr>
        </p:nvSpPr>
        <p:spPr>
          <a:noFill/>
        </p:spPr>
        <p:txBody>
          <a:bodyPr/>
          <a:lstStyle/>
          <a:p>
            <a:fld id="{3B2B1E1D-D5AD-45AD-A89D-CA719E86A2D9}" type="slidenum">
              <a:rPr lang="en-US" smtClean="0"/>
              <a:pPr/>
              <a:t>1</a:t>
            </a:fld>
            <a:endParaRPr lang="en-US" smtClean="0"/>
          </a:p>
        </p:txBody>
      </p:sp>
      <p:sp>
        <p:nvSpPr>
          <p:cNvPr id="6" name="Rectangle 4"/>
          <p:cNvSpPr txBox="1">
            <a:spLocks noChangeArrowheads="1"/>
          </p:cNvSpPr>
          <p:nvPr/>
        </p:nvSpPr>
        <p:spPr>
          <a:xfrm>
            <a:off x="1752600" y="4648200"/>
            <a:ext cx="5562600" cy="1638300"/>
          </a:xfrm>
          <a:prstGeom prst="rect">
            <a:avLst/>
          </a:prstGeom>
          <a:noFill/>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4000" b="1" dirty="0" smtClean="0">
                <a:solidFill>
                  <a:schemeClr val="tx2"/>
                </a:solidFill>
              </a:rPr>
              <a:t>2017 ESA Annual Meeting</a:t>
            </a:r>
            <a:br>
              <a:rPr lang="en-US" sz="4000" b="1" dirty="0" smtClean="0">
                <a:solidFill>
                  <a:schemeClr val="tx2"/>
                </a:solidFill>
              </a:rPr>
            </a:br>
            <a:r>
              <a:rPr lang="en-US" sz="4000" b="1" dirty="0" smtClean="0">
                <a:solidFill>
                  <a:schemeClr val="tx2"/>
                </a:solidFill>
              </a:rPr>
              <a:t>Portland</a:t>
            </a:r>
            <a:br>
              <a:rPr lang="en-US" sz="4000" b="1" dirty="0" smtClean="0">
                <a:solidFill>
                  <a:schemeClr val="tx2"/>
                </a:solidFill>
              </a:rPr>
            </a:br>
            <a:r>
              <a:rPr lang="en-US" sz="4000" b="1" dirty="0" smtClean="0">
                <a:solidFill>
                  <a:schemeClr val="tx2"/>
                </a:solidFill>
              </a:rPr>
              <a:t>#ESA2017</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3200" y="1066800"/>
            <a:ext cx="3319462" cy="331946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2"/>
          </p:nvPr>
        </p:nvSpPr>
        <p:spPr>
          <a:noFill/>
        </p:spPr>
        <p:txBody>
          <a:bodyPr/>
          <a:lstStyle/>
          <a:p>
            <a:fld id="{00BC72B8-ACF0-46DD-94C4-349A3084F70D}" type="slidenum">
              <a:rPr lang="en-US" smtClean="0"/>
              <a:pPr/>
              <a:t>10</a:t>
            </a:fld>
            <a:endParaRPr lang="en-US" smtClean="0"/>
          </a:p>
        </p:txBody>
      </p:sp>
      <p:sp>
        <p:nvSpPr>
          <p:cNvPr id="6147" name="Rectangle 4"/>
          <p:cNvSpPr>
            <a:spLocks noChangeArrowheads="1"/>
          </p:cNvSpPr>
          <p:nvPr/>
        </p:nvSpPr>
        <p:spPr bwMode="auto">
          <a:xfrm>
            <a:off x="304800" y="2603480"/>
            <a:ext cx="8382000" cy="3416320"/>
          </a:xfrm>
          <a:prstGeom prst="rect">
            <a:avLst/>
          </a:prstGeom>
          <a:noFill/>
          <a:ln w="9525">
            <a:noFill/>
            <a:miter lim="800000"/>
            <a:headEnd/>
            <a:tailEnd/>
          </a:ln>
        </p:spPr>
        <p:txBody>
          <a:bodyPr>
            <a:spAutoFit/>
          </a:bodyPr>
          <a:lstStyle/>
          <a:p>
            <a:pPr marL="800100" indent="-342900">
              <a:buFont typeface="Arial" pitchFamily="34" charset="0"/>
              <a:buChar char="•"/>
              <a:defRPr/>
            </a:pPr>
            <a:r>
              <a:rPr lang="en-US" sz="2400" dirty="0" smtClean="0">
                <a:solidFill>
                  <a:schemeClr val="tx2"/>
                </a:solidFill>
              </a:rPr>
              <a:t>Welcome questions as time allows.</a:t>
            </a:r>
          </a:p>
          <a:p>
            <a:pPr marL="800100" indent="-342900">
              <a:buFont typeface="Arial" pitchFamily="34" charset="0"/>
              <a:buChar char="•"/>
              <a:defRPr/>
            </a:pPr>
            <a:endParaRPr lang="en-US" sz="2400" dirty="0">
              <a:solidFill>
                <a:schemeClr val="tx2"/>
              </a:solidFill>
            </a:endParaRPr>
          </a:p>
          <a:p>
            <a:pPr marL="800100" indent="-342900">
              <a:buFont typeface="Arial" pitchFamily="34" charset="0"/>
              <a:buChar char="•"/>
              <a:defRPr/>
            </a:pPr>
            <a:r>
              <a:rPr lang="en-US" sz="2400" dirty="0" smtClean="0">
                <a:solidFill>
                  <a:schemeClr val="tx2"/>
                </a:solidFill>
              </a:rPr>
              <a:t>Signal how much time is left as you prompt questions.</a:t>
            </a:r>
          </a:p>
          <a:p>
            <a:pPr marL="800100" indent="-342900">
              <a:buFont typeface="Arial" pitchFamily="34" charset="0"/>
              <a:buChar char="•"/>
              <a:defRPr/>
            </a:pPr>
            <a:endParaRPr lang="en-US" sz="2400" dirty="0" smtClean="0">
              <a:solidFill>
                <a:schemeClr val="tx2"/>
              </a:solidFill>
            </a:endParaRPr>
          </a:p>
          <a:p>
            <a:pPr marL="800100" indent="-342900">
              <a:buFont typeface="Arial" pitchFamily="34" charset="0"/>
              <a:buChar char="•"/>
              <a:defRPr/>
            </a:pPr>
            <a:r>
              <a:rPr lang="en-US" sz="2400" dirty="0" smtClean="0">
                <a:solidFill>
                  <a:schemeClr val="tx2"/>
                </a:solidFill>
              </a:rPr>
              <a:t>If you run out of time, people can approach the speaker on their own during a break.</a:t>
            </a:r>
          </a:p>
          <a:p>
            <a:pPr marL="457200">
              <a:defRPr/>
            </a:pPr>
            <a:endParaRPr lang="en-US" sz="2400" dirty="0">
              <a:solidFill>
                <a:schemeClr val="tx2"/>
              </a:solidFill>
            </a:endParaRPr>
          </a:p>
          <a:p>
            <a:pPr marL="800100" indent="-342900">
              <a:buFont typeface="Arial" pitchFamily="34" charset="0"/>
              <a:buChar char="•"/>
              <a:defRPr/>
            </a:pPr>
            <a:r>
              <a:rPr lang="en-US" sz="2400" dirty="0">
                <a:solidFill>
                  <a:schemeClr val="tx2"/>
                </a:solidFill>
              </a:rPr>
              <a:t>Ask a question if </a:t>
            </a:r>
            <a:r>
              <a:rPr lang="en-US" sz="2400" dirty="0" smtClean="0">
                <a:solidFill>
                  <a:schemeClr val="tx2"/>
                </a:solidFill>
              </a:rPr>
              <a:t>the audience is quiet (see </a:t>
            </a:r>
            <a:r>
              <a:rPr lang="en-US" sz="2400" dirty="0">
                <a:solidFill>
                  <a:schemeClr val="tx2"/>
                </a:solidFill>
              </a:rPr>
              <a:t>handout).</a:t>
            </a:r>
          </a:p>
          <a:p>
            <a:pPr marL="457200">
              <a:defRPr/>
            </a:pPr>
            <a:endParaRPr lang="en-US" sz="2400" b="1" dirty="0">
              <a:solidFill>
                <a:schemeClr val="tx2"/>
              </a:solidFill>
            </a:endParaRPr>
          </a:p>
        </p:txBody>
      </p:sp>
      <p:sp>
        <p:nvSpPr>
          <p:cNvPr id="5" name="Rectangle 4"/>
          <p:cNvSpPr>
            <a:spLocks noChangeArrowheads="1"/>
          </p:cNvSpPr>
          <p:nvPr/>
        </p:nvSpPr>
        <p:spPr bwMode="auto">
          <a:xfrm>
            <a:off x="800100" y="1743710"/>
            <a:ext cx="7391400" cy="523220"/>
          </a:xfrm>
          <a:prstGeom prst="rect">
            <a:avLst/>
          </a:prstGeom>
          <a:noFill/>
          <a:ln w="9525">
            <a:noFill/>
            <a:miter lim="800000"/>
            <a:headEnd/>
            <a:tailEnd/>
          </a:ln>
        </p:spPr>
        <p:txBody>
          <a:bodyPr wrap="square">
            <a:spAutoFit/>
          </a:bodyPr>
          <a:lstStyle/>
          <a:p>
            <a:pPr algn="ctr">
              <a:defRPr/>
            </a:pPr>
            <a:r>
              <a:rPr lang="en-US" sz="2800" b="1" dirty="0" smtClean="0">
                <a:solidFill>
                  <a:schemeClr val="tx2"/>
                </a:solidFill>
              </a:rPr>
              <a:t>Presiders: During the session</a:t>
            </a:r>
            <a:endParaRPr lang="en-US" sz="2800" b="1" dirty="0">
              <a:solidFill>
                <a:schemeClr val="tx2"/>
              </a:solidFill>
            </a:endParaRPr>
          </a:p>
        </p:txBody>
      </p:sp>
    </p:spTree>
    <p:extLst>
      <p:ext uri="{BB962C8B-B14F-4D97-AF65-F5344CB8AC3E}">
        <p14:creationId xmlns:p14="http://schemas.microsoft.com/office/powerpoint/2010/main" val="333878499"/>
      </p:ext>
    </p:extLst>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2"/>
          </p:nvPr>
        </p:nvSpPr>
        <p:spPr>
          <a:noFill/>
        </p:spPr>
        <p:txBody>
          <a:bodyPr/>
          <a:lstStyle/>
          <a:p>
            <a:fld id="{E8AF4492-7063-41C6-AACA-BAECB070EF48}" type="slidenum">
              <a:rPr lang="en-US" smtClean="0"/>
              <a:pPr/>
              <a:t>11</a:t>
            </a:fld>
            <a:endParaRPr lang="en-US" smtClean="0"/>
          </a:p>
        </p:txBody>
      </p:sp>
      <p:sp>
        <p:nvSpPr>
          <p:cNvPr id="8195" name="Rectangle 2"/>
          <p:cNvSpPr>
            <a:spLocks noChangeArrowheads="1"/>
          </p:cNvSpPr>
          <p:nvPr/>
        </p:nvSpPr>
        <p:spPr bwMode="auto">
          <a:xfrm>
            <a:off x="685800" y="3201412"/>
            <a:ext cx="7772400" cy="3416320"/>
          </a:xfrm>
          <a:prstGeom prst="rect">
            <a:avLst/>
          </a:prstGeom>
          <a:noFill/>
          <a:ln w="9525">
            <a:noFill/>
            <a:miter lim="800000"/>
            <a:headEnd/>
            <a:tailEnd/>
          </a:ln>
        </p:spPr>
        <p:txBody>
          <a:bodyPr>
            <a:spAutoFit/>
          </a:bodyPr>
          <a:lstStyle/>
          <a:p>
            <a:pPr marL="461963" indent="-233363">
              <a:buFont typeface="Arial" panose="020B0604020202020204" pitchFamily="34" charset="0"/>
              <a:buChar char="•"/>
              <a:defRPr/>
            </a:pPr>
            <a:r>
              <a:rPr lang="en-US" sz="2400" dirty="0" smtClean="0">
                <a:solidFill>
                  <a:schemeClr val="tx2"/>
                </a:solidFill>
              </a:rPr>
              <a:t>If </a:t>
            </a:r>
            <a:r>
              <a:rPr lang="en-US" sz="2400" dirty="0">
                <a:solidFill>
                  <a:schemeClr val="tx2"/>
                </a:solidFill>
              </a:rPr>
              <a:t>there’s a </a:t>
            </a:r>
            <a:r>
              <a:rPr lang="en-US" sz="2400" dirty="0" smtClean="0">
                <a:solidFill>
                  <a:schemeClr val="tx2"/>
                </a:solidFill>
              </a:rPr>
              <a:t>gap in the schedule (cancellation </a:t>
            </a:r>
            <a:r>
              <a:rPr lang="en-US" sz="2400" dirty="0">
                <a:solidFill>
                  <a:schemeClr val="tx2"/>
                </a:solidFill>
              </a:rPr>
              <a:t>or no show), announce a break for that time.</a:t>
            </a:r>
          </a:p>
          <a:p>
            <a:pPr marL="457200" indent="-228600">
              <a:buFontTx/>
              <a:buChar char="•"/>
              <a:defRPr/>
            </a:pPr>
            <a:endParaRPr lang="en-US" sz="2400" dirty="0">
              <a:solidFill>
                <a:schemeClr val="tx2"/>
              </a:solidFill>
            </a:endParaRPr>
          </a:p>
          <a:p>
            <a:pPr marL="457200" indent="-228600">
              <a:buFontTx/>
              <a:buChar char="•"/>
              <a:defRPr/>
            </a:pPr>
            <a:r>
              <a:rPr lang="en-US" sz="2400" dirty="0">
                <a:solidFill>
                  <a:schemeClr val="tx2"/>
                </a:solidFill>
              </a:rPr>
              <a:t>If you’re presiding </a:t>
            </a:r>
            <a:r>
              <a:rPr lang="en-US" sz="2400" u="sng" dirty="0">
                <a:solidFill>
                  <a:schemeClr val="tx2"/>
                </a:solidFill>
              </a:rPr>
              <a:t>and</a:t>
            </a:r>
            <a:r>
              <a:rPr lang="en-US" sz="2400" dirty="0">
                <a:solidFill>
                  <a:schemeClr val="tx2"/>
                </a:solidFill>
              </a:rPr>
              <a:t> presenting in the same session, ask someone else to be your timekeeper.</a:t>
            </a:r>
          </a:p>
          <a:p>
            <a:pPr>
              <a:buFontTx/>
              <a:buChar char="•"/>
              <a:defRPr/>
            </a:pPr>
            <a:endParaRPr lang="en-US" sz="2400" dirty="0">
              <a:solidFill>
                <a:schemeClr val="tx2"/>
              </a:solidFill>
            </a:endParaRPr>
          </a:p>
          <a:p>
            <a:pPr marL="461963" indent="-230188">
              <a:buFontTx/>
              <a:buChar char="•"/>
              <a:defRPr/>
            </a:pPr>
            <a:r>
              <a:rPr lang="en-US" sz="2400" dirty="0">
                <a:solidFill>
                  <a:schemeClr val="tx2"/>
                </a:solidFill>
              </a:rPr>
              <a:t>If we reschedule someone last minute </a:t>
            </a:r>
            <a:r>
              <a:rPr lang="en-US" sz="2400" dirty="0" smtClean="0">
                <a:solidFill>
                  <a:schemeClr val="tx2"/>
                </a:solidFill>
              </a:rPr>
              <a:t>(missed flight </a:t>
            </a:r>
            <a:r>
              <a:rPr lang="en-US" sz="2400" dirty="0" err="1" smtClean="0">
                <a:solidFill>
                  <a:schemeClr val="tx2"/>
                </a:solidFill>
              </a:rPr>
              <a:t>etc</a:t>
            </a:r>
            <a:r>
              <a:rPr lang="en-US" sz="2400" dirty="0" smtClean="0">
                <a:solidFill>
                  <a:schemeClr val="tx2"/>
                </a:solidFill>
              </a:rPr>
              <a:t>), </a:t>
            </a:r>
            <a:r>
              <a:rPr lang="en-US" sz="2400" dirty="0">
                <a:solidFill>
                  <a:schemeClr val="tx2"/>
                </a:solidFill>
              </a:rPr>
              <a:t>we’ll add them to your speaker list</a:t>
            </a:r>
            <a:r>
              <a:rPr lang="en-US" sz="2400" dirty="0" smtClean="0">
                <a:solidFill>
                  <a:schemeClr val="tx2"/>
                </a:solidFill>
              </a:rPr>
              <a:t>. This is rare. At most it happens 1-2 times a year.</a:t>
            </a:r>
            <a:endParaRPr lang="en-US" sz="2400" dirty="0">
              <a:solidFill>
                <a:schemeClr val="tx2"/>
              </a:solidFill>
            </a:endParaRPr>
          </a:p>
        </p:txBody>
      </p:sp>
      <p:sp>
        <p:nvSpPr>
          <p:cNvPr id="2" name="TextBox 1"/>
          <p:cNvSpPr txBox="1"/>
          <p:nvPr/>
        </p:nvSpPr>
        <p:spPr>
          <a:xfrm>
            <a:off x="304800" y="2510135"/>
            <a:ext cx="8610600" cy="461665"/>
          </a:xfrm>
          <a:prstGeom prst="rect">
            <a:avLst/>
          </a:prstGeom>
          <a:noFill/>
        </p:spPr>
        <p:txBody>
          <a:bodyPr wrap="square" rtlCol="0">
            <a:spAutoFit/>
          </a:bodyPr>
          <a:lstStyle/>
          <a:p>
            <a:r>
              <a:rPr lang="en-US" sz="2400" b="1" dirty="0">
                <a:solidFill>
                  <a:srgbClr val="C00000"/>
                </a:solidFill>
              </a:rPr>
              <a:t>DO NOT </a:t>
            </a:r>
            <a:r>
              <a:rPr lang="en-US" sz="2400" b="1" dirty="0" smtClean="0">
                <a:solidFill>
                  <a:srgbClr val="C00000"/>
                </a:solidFill>
              </a:rPr>
              <a:t>begin </a:t>
            </a:r>
            <a:r>
              <a:rPr lang="en-US" sz="2400" b="1" dirty="0">
                <a:solidFill>
                  <a:srgbClr val="C00000"/>
                </a:solidFill>
              </a:rPr>
              <a:t>a new speaker before their scheduled time</a:t>
            </a:r>
            <a:r>
              <a:rPr lang="en-US" sz="2400" b="1" dirty="0" smtClean="0">
                <a:solidFill>
                  <a:srgbClr val="C00000"/>
                </a:solidFill>
              </a:rPr>
              <a:t>!</a:t>
            </a:r>
            <a:endParaRPr lang="en-US" sz="2400" dirty="0">
              <a:solidFill>
                <a:srgbClr val="C00000"/>
              </a:solidFill>
            </a:endParaRPr>
          </a:p>
        </p:txBody>
      </p:sp>
      <p:sp>
        <p:nvSpPr>
          <p:cNvPr id="5" name="Rectangle 4"/>
          <p:cNvSpPr>
            <a:spLocks noChangeArrowheads="1"/>
          </p:cNvSpPr>
          <p:nvPr/>
        </p:nvSpPr>
        <p:spPr bwMode="auto">
          <a:xfrm>
            <a:off x="914400" y="1639669"/>
            <a:ext cx="7391400" cy="646331"/>
          </a:xfrm>
          <a:prstGeom prst="rect">
            <a:avLst/>
          </a:prstGeom>
          <a:noFill/>
          <a:ln w="9525">
            <a:noFill/>
            <a:miter lim="800000"/>
            <a:headEnd/>
            <a:tailEnd/>
          </a:ln>
        </p:spPr>
        <p:txBody>
          <a:bodyPr wrap="square">
            <a:spAutoFit/>
          </a:bodyPr>
          <a:lstStyle/>
          <a:p>
            <a:pPr algn="ctr">
              <a:defRPr/>
            </a:pPr>
            <a:r>
              <a:rPr lang="en-US" sz="3600" b="1" dirty="0" smtClean="0">
                <a:solidFill>
                  <a:schemeClr val="tx2"/>
                </a:solidFill>
              </a:rPr>
              <a:t>Presiders: During the session</a:t>
            </a:r>
            <a:endParaRPr lang="en-US" sz="3600" b="1" dirty="0">
              <a:solidFill>
                <a:schemeClr val="tx2"/>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8"/>
          <p:cNvSpPr>
            <a:spLocks noGrp="1"/>
          </p:cNvSpPr>
          <p:nvPr>
            <p:ph type="sldNum" sz="quarter" idx="12"/>
          </p:nvPr>
        </p:nvSpPr>
        <p:spPr>
          <a:noFill/>
        </p:spPr>
        <p:txBody>
          <a:bodyPr/>
          <a:lstStyle/>
          <a:p>
            <a:fld id="{BBE71406-4586-4112-8A89-E794D62075EA}" type="slidenum">
              <a:rPr lang="en-US" smtClean="0"/>
              <a:pPr/>
              <a:t>12</a:t>
            </a:fld>
            <a:endParaRPr lang="en-US" smtClean="0"/>
          </a:p>
        </p:txBody>
      </p:sp>
      <p:sp>
        <p:nvSpPr>
          <p:cNvPr id="9219" name="Rectangle 4"/>
          <p:cNvSpPr>
            <a:spLocks noChangeArrowheads="1"/>
          </p:cNvSpPr>
          <p:nvPr/>
        </p:nvSpPr>
        <p:spPr bwMode="auto">
          <a:xfrm>
            <a:off x="723900" y="2438400"/>
            <a:ext cx="7924800" cy="3416320"/>
          </a:xfrm>
          <a:prstGeom prst="rect">
            <a:avLst/>
          </a:prstGeom>
          <a:noFill/>
          <a:ln w="9525">
            <a:noFill/>
            <a:miter lim="800000"/>
            <a:headEnd/>
            <a:tailEnd/>
          </a:ln>
        </p:spPr>
        <p:txBody>
          <a:bodyPr>
            <a:spAutoFit/>
          </a:bodyPr>
          <a:lstStyle/>
          <a:p>
            <a:pPr marL="342900" indent="-342900">
              <a:buFont typeface="Arial" panose="020B0604020202020204" pitchFamily="34" charset="0"/>
              <a:buChar char="•"/>
            </a:pPr>
            <a:r>
              <a:rPr lang="en-US" sz="2400" dirty="0">
                <a:solidFill>
                  <a:schemeClr val="tx2"/>
                </a:solidFill>
              </a:rPr>
              <a:t>Complete </a:t>
            </a:r>
            <a:r>
              <a:rPr lang="en-US" sz="2400" dirty="0" smtClean="0">
                <a:solidFill>
                  <a:schemeClr val="tx2"/>
                </a:solidFill>
              </a:rPr>
              <a:t>the </a:t>
            </a:r>
            <a:r>
              <a:rPr lang="en-US" sz="2400" dirty="0">
                <a:solidFill>
                  <a:schemeClr val="tx2"/>
                </a:solidFill>
              </a:rPr>
              <a:t>session evaluation form on the reverse side of the speaker list.</a:t>
            </a:r>
          </a:p>
          <a:p>
            <a:pPr marL="342900" indent="-342900">
              <a:buFont typeface="Arial" panose="020B0604020202020204" pitchFamily="34" charset="0"/>
              <a:buChar char="•"/>
            </a:pPr>
            <a:endParaRPr lang="en-US" sz="2400" dirty="0" smtClean="0">
              <a:solidFill>
                <a:schemeClr val="tx2"/>
              </a:solidFill>
            </a:endParaRPr>
          </a:p>
          <a:p>
            <a:pPr marL="342900" indent="-342900">
              <a:buFont typeface="Arial" panose="020B0604020202020204" pitchFamily="34" charset="0"/>
              <a:buChar char="•"/>
            </a:pPr>
            <a:r>
              <a:rPr lang="en-US" sz="2400" dirty="0" smtClean="0">
                <a:solidFill>
                  <a:schemeClr val="tx2"/>
                </a:solidFill>
              </a:rPr>
              <a:t>Return </a:t>
            </a:r>
            <a:r>
              <a:rPr lang="en-US" sz="2400" dirty="0">
                <a:solidFill>
                  <a:schemeClr val="tx2"/>
                </a:solidFill>
              </a:rPr>
              <a:t>the </a:t>
            </a:r>
            <a:r>
              <a:rPr lang="en-US" sz="2400" dirty="0" smtClean="0">
                <a:solidFill>
                  <a:schemeClr val="tx2"/>
                </a:solidFill>
              </a:rPr>
              <a:t>evaluation form, 2/5 </a:t>
            </a:r>
            <a:r>
              <a:rPr lang="en-US" sz="2400" dirty="0">
                <a:solidFill>
                  <a:schemeClr val="tx2"/>
                </a:solidFill>
              </a:rPr>
              <a:t>minute </a:t>
            </a:r>
            <a:r>
              <a:rPr lang="en-US" sz="2400" dirty="0" smtClean="0">
                <a:solidFill>
                  <a:schemeClr val="tx2"/>
                </a:solidFill>
              </a:rPr>
              <a:t>sign, </a:t>
            </a:r>
            <a:r>
              <a:rPr lang="en-US" sz="2400" dirty="0">
                <a:solidFill>
                  <a:schemeClr val="tx2"/>
                </a:solidFill>
              </a:rPr>
              <a:t>and laser pointer to the Information Desk</a:t>
            </a:r>
            <a:r>
              <a:rPr lang="en-US" sz="2400" dirty="0" smtClean="0">
                <a:solidFill>
                  <a:schemeClr val="tx2"/>
                </a:solidFill>
              </a:rPr>
              <a:t>.</a:t>
            </a:r>
          </a:p>
          <a:p>
            <a:endParaRPr lang="en-US" sz="2400" dirty="0">
              <a:solidFill>
                <a:schemeClr val="tx2"/>
              </a:solidFill>
            </a:endParaRPr>
          </a:p>
          <a:p>
            <a:pPr indent="288925">
              <a:buFontTx/>
              <a:buChar char="•"/>
            </a:pPr>
            <a:r>
              <a:rPr lang="en-US" sz="2400" dirty="0" smtClean="0">
                <a:solidFill>
                  <a:schemeClr val="tx2"/>
                </a:solidFill>
              </a:rPr>
              <a:t>Enjoy the </a:t>
            </a:r>
            <a:r>
              <a:rPr lang="en-US" sz="2400" dirty="0">
                <a:solidFill>
                  <a:schemeClr val="tx2"/>
                </a:solidFill>
              </a:rPr>
              <a:t>rest of the Annual </a:t>
            </a:r>
            <a:r>
              <a:rPr lang="en-US" sz="2400" dirty="0" smtClean="0">
                <a:solidFill>
                  <a:schemeClr val="tx2"/>
                </a:solidFill>
              </a:rPr>
              <a:t>Meeting!</a:t>
            </a:r>
          </a:p>
          <a:p>
            <a:pPr indent="288925">
              <a:buFontTx/>
              <a:buChar char="•"/>
            </a:pPr>
            <a:endParaRPr lang="en-US" sz="2400" dirty="0">
              <a:solidFill>
                <a:schemeClr val="tx2"/>
              </a:solidFill>
            </a:endParaRPr>
          </a:p>
          <a:p>
            <a:pPr indent="288925">
              <a:buFontTx/>
              <a:buChar char="•"/>
            </a:pPr>
            <a:r>
              <a:rPr lang="en-US" sz="2400" dirty="0" smtClean="0">
                <a:solidFill>
                  <a:schemeClr val="tx2"/>
                </a:solidFill>
              </a:rPr>
              <a:t>Thank you for helping us run the meeting.</a:t>
            </a:r>
            <a:endParaRPr lang="en-US" sz="2400" dirty="0">
              <a:solidFill>
                <a:schemeClr val="tx2"/>
              </a:solidFill>
            </a:endParaRPr>
          </a:p>
        </p:txBody>
      </p:sp>
      <p:sp>
        <p:nvSpPr>
          <p:cNvPr id="5" name="Rectangle 4"/>
          <p:cNvSpPr>
            <a:spLocks noChangeArrowheads="1"/>
          </p:cNvSpPr>
          <p:nvPr/>
        </p:nvSpPr>
        <p:spPr bwMode="auto">
          <a:xfrm>
            <a:off x="914400" y="1764675"/>
            <a:ext cx="7391400" cy="523220"/>
          </a:xfrm>
          <a:prstGeom prst="rect">
            <a:avLst/>
          </a:prstGeom>
          <a:noFill/>
          <a:ln w="9525">
            <a:noFill/>
            <a:miter lim="800000"/>
            <a:headEnd/>
            <a:tailEnd/>
          </a:ln>
        </p:spPr>
        <p:txBody>
          <a:bodyPr wrap="square">
            <a:spAutoFit/>
          </a:bodyPr>
          <a:lstStyle/>
          <a:p>
            <a:pPr algn="ctr">
              <a:defRPr/>
            </a:pPr>
            <a:r>
              <a:rPr lang="en-US" sz="2800" b="1" dirty="0" smtClean="0">
                <a:solidFill>
                  <a:schemeClr val="tx2"/>
                </a:solidFill>
              </a:rPr>
              <a:t>Presiders: After the session</a:t>
            </a:r>
            <a:endParaRPr lang="en-US" sz="2800" b="1" dirty="0">
              <a:solidFill>
                <a:schemeClr val="tx2"/>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p>
            <a:fld id="{1A6DF9C5-D14C-4B66-A31E-68E945303C88}" type="slidenum">
              <a:rPr lang="en-US" smtClean="0"/>
              <a:pPr/>
              <a:t>2</a:t>
            </a:fld>
            <a:endParaRPr lang="en-US" smtClean="0"/>
          </a:p>
        </p:txBody>
      </p:sp>
      <p:sp>
        <p:nvSpPr>
          <p:cNvPr id="5124" name="Rectangle 3"/>
          <p:cNvSpPr>
            <a:spLocks noChangeArrowheads="1"/>
          </p:cNvSpPr>
          <p:nvPr/>
        </p:nvSpPr>
        <p:spPr bwMode="auto">
          <a:xfrm>
            <a:off x="152400" y="2057400"/>
            <a:ext cx="8763000" cy="2123658"/>
          </a:xfrm>
          <a:prstGeom prst="rect">
            <a:avLst/>
          </a:prstGeom>
          <a:noFill/>
          <a:ln w="9525">
            <a:noFill/>
            <a:miter lim="800000"/>
            <a:headEnd/>
            <a:tailEnd/>
          </a:ln>
        </p:spPr>
        <p:txBody>
          <a:bodyPr>
            <a:spAutoFit/>
          </a:bodyPr>
          <a:lstStyle/>
          <a:p>
            <a:pPr algn="ctr">
              <a:defRPr/>
            </a:pPr>
            <a:r>
              <a:rPr lang="en-US" sz="4400" b="1" dirty="0" smtClean="0">
                <a:solidFill>
                  <a:schemeClr val="tx2"/>
                </a:solidFill>
              </a:rPr>
              <a:t>Part I: Student volunteer tasks</a:t>
            </a:r>
            <a:br>
              <a:rPr lang="en-US" sz="4400" b="1" dirty="0" smtClean="0">
                <a:solidFill>
                  <a:schemeClr val="tx2"/>
                </a:solidFill>
              </a:rPr>
            </a:br>
            <a:r>
              <a:rPr lang="en-US" sz="4400" dirty="0" smtClean="0">
                <a:solidFill>
                  <a:schemeClr val="tx2"/>
                </a:solidFill>
              </a:rPr>
              <a:t/>
            </a:r>
            <a:br>
              <a:rPr lang="en-US" sz="4400" dirty="0" smtClean="0">
                <a:solidFill>
                  <a:schemeClr val="tx2"/>
                </a:solidFill>
              </a:rPr>
            </a:br>
            <a:r>
              <a:rPr lang="en-US" sz="4400" dirty="0" smtClean="0">
                <a:solidFill>
                  <a:schemeClr val="tx2"/>
                </a:solidFill>
              </a:rPr>
              <a:t>Managing the A/V</a:t>
            </a:r>
            <a:endParaRPr lang="en-US" sz="4400" b="1" dirty="0">
              <a:solidFill>
                <a:schemeClr val="tx2"/>
              </a:solidFill>
            </a:endParaRPr>
          </a:p>
        </p:txBody>
      </p:sp>
    </p:spTree>
    <p:extLst>
      <p:ext uri="{BB962C8B-B14F-4D97-AF65-F5344CB8AC3E}">
        <p14:creationId xmlns:p14="http://schemas.microsoft.com/office/powerpoint/2010/main" val="1878793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p>
            <a:fld id="{1A8836BA-3923-4D48-A5E0-E77B1230A13E}" type="slidenum">
              <a:rPr lang="en-US" smtClean="0"/>
              <a:pPr/>
              <a:t>3</a:t>
            </a:fld>
            <a:endParaRPr lang="en-US" smtClean="0"/>
          </a:p>
        </p:txBody>
      </p:sp>
      <p:sp>
        <p:nvSpPr>
          <p:cNvPr id="4100" name="Rectangle 6"/>
          <p:cNvSpPr>
            <a:spLocks noChangeArrowheads="1"/>
          </p:cNvSpPr>
          <p:nvPr/>
        </p:nvSpPr>
        <p:spPr bwMode="auto">
          <a:xfrm>
            <a:off x="838200" y="1600200"/>
            <a:ext cx="7315200" cy="4876800"/>
          </a:xfrm>
          <a:prstGeom prst="rect">
            <a:avLst/>
          </a:prstGeom>
          <a:noFill/>
          <a:ln w="9525">
            <a:noFill/>
            <a:miter lim="800000"/>
            <a:headEnd/>
            <a:tailEnd/>
          </a:ln>
        </p:spPr>
        <p:txBody>
          <a:bodyPr/>
          <a:lstStyle/>
          <a:p>
            <a:pPr algn="ctr">
              <a:defRPr/>
            </a:pPr>
            <a:r>
              <a:rPr lang="en-US" sz="2800" b="1" dirty="0">
                <a:solidFill>
                  <a:schemeClr val="tx2"/>
                </a:solidFill>
              </a:rPr>
              <a:t>A/V volunteers: </a:t>
            </a:r>
            <a:r>
              <a:rPr lang="en-US" sz="2800" b="1" dirty="0" smtClean="0">
                <a:solidFill>
                  <a:schemeClr val="tx2"/>
                </a:solidFill>
              </a:rPr>
              <a:t>Before </a:t>
            </a:r>
            <a:r>
              <a:rPr lang="en-US" sz="2800" b="1" dirty="0">
                <a:solidFill>
                  <a:schemeClr val="tx2"/>
                </a:solidFill>
              </a:rPr>
              <a:t>the </a:t>
            </a:r>
            <a:r>
              <a:rPr lang="en-US" sz="2800" b="1" dirty="0" smtClean="0">
                <a:solidFill>
                  <a:schemeClr val="tx2"/>
                </a:solidFill>
              </a:rPr>
              <a:t>session</a:t>
            </a:r>
            <a:endParaRPr lang="en-US" sz="2800" b="1" dirty="0">
              <a:solidFill>
                <a:schemeClr val="tx2"/>
              </a:solidFill>
            </a:endParaRPr>
          </a:p>
          <a:p>
            <a:pPr>
              <a:defRPr/>
            </a:pPr>
            <a:endParaRPr lang="en-US" sz="2000" dirty="0" smtClean="0">
              <a:solidFill>
                <a:schemeClr val="tx2"/>
              </a:solidFill>
            </a:endParaRPr>
          </a:p>
          <a:p>
            <a:pPr marL="342900" indent="-342900">
              <a:buFont typeface="Arial" pitchFamily="34" charset="0"/>
              <a:buChar char="•"/>
              <a:defRPr/>
            </a:pPr>
            <a:r>
              <a:rPr lang="en-US" sz="2000" dirty="0" smtClean="0">
                <a:solidFill>
                  <a:schemeClr val="tx2"/>
                </a:solidFill>
              </a:rPr>
              <a:t>Move all presenters’ slides to the laptop and rename them.</a:t>
            </a:r>
          </a:p>
          <a:p>
            <a:pPr marL="342900" indent="-342900">
              <a:buFont typeface="Arial" pitchFamily="34" charset="0"/>
              <a:buChar char="•"/>
              <a:defRPr/>
            </a:pPr>
            <a:endParaRPr lang="en-US" sz="2000" dirty="0" smtClean="0">
              <a:solidFill>
                <a:schemeClr val="tx2"/>
              </a:solidFill>
            </a:endParaRPr>
          </a:p>
          <a:p>
            <a:pPr marL="342900" indent="-342900">
              <a:buFont typeface="Arial" pitchFamily="34" charset="0"/>
              <a:buChar char="•"/>
              <a:defRPr/>
            </a:pPr>
            <a:r>
              <a:rPr lang="en-US" sz="2000" dirty="0" smtClean="0">
                <a:solidFill>
                  <a:schemeClr val="tx2"/>
                </a:solidFill>
              </a:rPr>
              <a:t>You don’t want 10 files named ESA2017.ppt.</a:t>
            </a:r>
          </a:p>
          <a:p>
            <a:pPr marL="342900" indent="-342900">
              <a:buFont typeface="Arial" pitchFamily="34" charset="0"/>
              <a:buChar char="•"/>
              <a:defRPr/>
            </a:pPr>
            <a:endParaRPr lang="en-US" sz="2000" dirty="0">
              <a:solidFill>
                <a:schemeClr val="tx2"/>
              </a:solidFill>
            </a:endParaRPr>
          </a:p>
          <a:p>
            <a:pPr marL="342900" indent="-342900">
              <a:buFont typeface="Arial" pitchFamily="34" charset="0"/>
              <a:buChar char="•"/>
              <a:defRPr/>
            </a:pPr>
            <a:r>
              <a:rPr lang="en-US" sz="2000" dirty="0" smtClean="0">
                <a:solidFill>
                  <a:schemeClr val="tx2"/>
                </a:solidFill>
              </a:rPr>
              <a:t>It’s easiest to name them something like:</a:t>
            </a:r>
          </a:p>
          <a:p>
            <a:pPr>
              <a:defRPr/>
            </a:pPr>
            <a:r>
              <a:rPr lang="en-US" sz="2000" dirty="0">
                <a:solidFill>
                  <a:schemeClr val="tx2"/>
                </a:solidFill>
              </a:rPr>
              <a:t>	</a:t>
            </a:r>
            <a:r>
              <a:rPr lang="en-US" sz="2000" dirty="0" smtClean="0">
                <a:solidFill>
                  <a:schemeClr val="tx2"/>
                </a:solidFill>
              </a:rPr>
              <a:t>1 Smith.ppt, 2 Jones.ppt, 3 Doe.ppt.</a:t>
            </a:r>
            <a:br>
              <a:rPr lang="en-US" sz="2000" dirty="0" smtClean="0">
                <a:solidFill>
                  <a:schemeClr val="tx2"/>
                </a:solidFill>
              </a:rPr>
            </a:br>
            <a:endParaRPr lang="en-US" sz="2000" dirty="0" smtClean="0">
              <a:solidFill>
                <a:schemeClr val="tx2"/>
              </a:solidFill>
            </a:endParaRPr>
          </a:p>
          <a:p>
            <a:pPr marL="342900" indent="-342900">
              <a:buFont typeface="Arial" pitchFamily="34" charset="0"/>
              <a:buChar char="•"/>
              <a:defRPr/>
            </a:pPr>
            <a:r>
              <a:rPr lang="en-US" sz="2000" dirty="0" smtClean="0">
                <a:solidFill>
                  <a:schemeClr val="tx2"/>
                </a:solidFill>
              </a:rPr>
              <a:t>Do a quick file check. Did the file transfer ok?</a:t>
            </a:r>
          </a:p>
          <a:p>
            <a:pPr marL="342900" indent="-342900">
              <a:buFont typeface="Arial" pitchFamily="34" charset="0"/>
              <a:buChar char="•"/>
              <a:defRPr/>
            </a:pPr>
            <a:endParaRPr lang="en-US" sz="2000" dirty="0">
              <a:solidFill>
                <a:schemeClr val="tx2"/>
              </a:solidFill>
            </a:endParaRPr>
          </a:p>
          <a:p>
            <a:pPr marL="342900" indent="-342900">
              <a:buFont typeface="Arial" pitchFamily="34" charset="0"/>
              <a:buChar char="•"/>
              <a:defRPr/>
            </a:pPr>
            <a:r>
              <a:rPr lang="en-US" sz="2000" dirty="0" smtClean="0">
                <a:solidFill>
                  <a:schemeClr val="tx2"/>
                </a:solidFill>
              </a:rPr>
              <a:t>It is best to leave the files open and minimize the slideshow until each speaker’s turn.</a:t>
            </a:r>
          </a:p>
        </p:txBody>
      </p:sp>
    </p:spTree>
    <p:extLst>
      <p:ext uri="{BB962C8B-B14F-4D97-AF65-F5344CB8AC3E}">
        <p14:creationId xmlns:p14="http://schemas.microsoft.com/office/powerpoint/2010/main" val="19794590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p>
            <a:fld id="{1A8836BA-3923-4D48-A5E0-E77B1230A13E}" type="slidenum">
              <a:rPr lang="en-US" smtClean="0"/>
              <a:pPr/>
              <a:t>4</a:t>
            </a:fld>
            <a:endParaRPr lang="en-US" smtClean="0"/>
          </a:p>
        </p:txBody>
      </p:sp>
      <p:sp>
        <p:nvSpPr>
          <p:cNvPr id="4100" name="Rectangle 6"/>
          <p:cNvSpPr>
            <a:spLocks noChangeArrowheads="1"/>
          </p:cNvSpPr>
          <p:nvPr/>
        </p:nvSpPr>
        <p:spPr bwMode="auto">
          <a:xfrm>
            <a:off x="762000" y="2362200"/>
            <a:ext cx="7315200" cy="4114800"/>
          </a:xfrm>
          <a:prstGeom prst="rect">
            <a:avLst/>
          </a:prstGeom>
          <a:noFill/>
          <a:ln w="9525">
            <a:noFill/>
            <a:miter lim="800000"/>
            <a:headEnd/>
            <a:tailEnd/>
          </a:ln>
        </p:spPr>
        <p:txBody>
          <a:bodyPr/>
          <a:lstStyle/>
          <a:p>
            <a:pPr marL="342900" indent="-342900">
              <a:buFont typeface="Arial" pitchFamily="34" charset="0"/>
              <a:buChar char="•"/>
              <a:defRPr/>
            </a:pPr>
            <a:r>
              <a:rPr lang="en-US" sz="2000" dirty="0" smtClean="0">
                <a:solidFill>
                  <a:schemeClr val="tx2"/>
                </a:solidFill>
              </a:rPr>
              <a:t>Load each presenter’s slides while the previous presenter is finishing up their Q&amp;A.</a:t>
            </a:r>
          </a:p>
          <a:p>
            <a:pPr marL="342900" indent="-342900">
              <a:buFont typeface="Arial" pitchFamily="34" charset="0"/>
              <a:buChar char="•"/>
              <a:defRPr/>
            </a:pPr>
            <a:endParaRPr lang="en-US" sz="2000" dirty="0">
              <a:solidFill>
                <a:schemeClr val="tx2"/>
              </a:solidFill>
            </a:endParaRPr>
          </a:p>
          <a:p>
            <a:pPr marL="342900" indent="-342900">
              <a:buFont typeface="Arial" pitchFamily="34" charset="0"/>
              <a:buChar char="•"/>
              <a:defRPr/>
            </a:pPr>
            <a:r>
              <a:rPr lang="en-US" sz="2000" dirty="0" smtClean="0">
                <a:solidFill>
                  <a:schemeClr val="tx2"/>
                </a:solidFill>
              </a:rPr>
              <a:t>During talks, you’re basically just on standby in case something goes wrong.</a:t>
            </a:r>
          </a:p>
          <a:p>
            <a:pPr marL="342900" indent="-342900">
              <a:buFont typeface="Arial" pitchFamily="34" charset="0"/>
              <a:buChar char="•"/>
              <a:defRPr/>
            </a:pPr>
            <a:endParaRPr lang="en-US" sz="2000" dirty="0">
              <a:solidFill>
                <a:schemeClr val="tx2"/>
              </a:solidFill>
            </a:endParaRPr>
          </a:p>
          <a:p>
            <a:pPr marL="342900" indent="-342900">
              <a:buFont typeface="Arial" pitchFamily="34" charset="0"/>
              <a:buChar char="•"/>
              <a:defRPr/>
            </a:pPr>
            <a:r>
              <a:rPr lang="en-US" sz="2000" dirty="0" smtClean="0">
                <a:solidFill>
                  <a:schemeClr val="tx2"/>
                </a:solidFill>
              </a:rPr>
              <a:t>If something does go wrong, the number to text is: </a:t>
            </a:r>
            <a:br>
              <a:rPr lang="en-US" sz="2000" dirty="0" smtClean="0">
                <a:solidFill>
                  <a:schemeClr val="tx2"/>
                </a:solidFill>
              </a:rPr>
            </a:br>
            <a:endParaRPr lang="en-US" sz="2000" dirty="0">
              <a:solidFill>
                <a:schemeClr val="tx2"/>
              </a:solidFill>
            </a:endParaRPr>
          </a:p>
          <a:p>
            <a:pPr marL="342900" indent="-342900">
              <a:buFont typeface="Arial" pitchFamily="34" charset="0"/>
              <a:buChar char="•"/>
              <a:defRPr/>
            </a:pPr>
            <a:r>
              <a:rPr lang="en-US" sz="2000" dirty="0">
                <a:solidFill>
                  <a:schemeClr val="tx2"/>
                </a:solidFill>
              </a:rPr>
              <a:t>T</a:t>
            </a:r>
            <a:r>
              <a:rPr lang="en-US" sz="2000" dirty="0" smtClean="0">
                <a:solidFill>
                  <a:schemeClr val="tx2"/>
                </a:solidFill>
              </a:rPr>
              <a:t>ext them the room number you’re in and a BRIEF note about what’s wrong. That’s it.</a:t>
            </a:r>
          </a:p>
          <a:p>
            <a:pPr marL="342900" indent="-342900">
              <a:buFont typeface="Arial" pitchFamily="34" charset="0"/>
              <a:buChar char="•"/>
              <a:defRPr/>
            </a:pPr>
            <a:endParaRPr lang="en-US" sz="2000" dirty="0" smtClean="0">
              <a:solidFill>
                <a:schemeClr val="tx2"/>
              </a:solidFill>
            </a:endParaRPr>
          </a:p>
          <a:p>
            <a:pPr marL="342900" indent="-342900">
              <a:buFont typeface="Arial" pitchFamily="34" charset="0"/>
              <a:buChar char="•"/>
              <a:defRPr/>
            </a:pPr>
            <a:r>
              <a:rPr lang="en-US" sz="2000" dirty="0" smtClean="0">
                <a:solidFill>
                  <a:schemeClr val="tx2"/>
                </a:solidFill>
              </a:rPr>
              <a:t>If </a:t>
            </a:r>
            <a:r>
              <a:rPr lang="en-US" sz="2000" dirty="0">
                <a:solidFill>
                  <a:schemeClr val="tx2"/>
                </a:solidFill>
              </a:rPr>
              <a:t>you are handling A/V for an Ignite (IGN) session, it’s important to take </a:t>
            </a:r>
            <a:r>
              <a:rPr lang="en-US" sz="2000" dirty="0" smtClean="0">
                <a:solidFill>
                  <a:schemeClr val="tx2"/>
                </a:solidFill>
              </a:rPr>
              <a:t>a timer handout.</a:t>
            </a:r>
            <a:endParaRPr lang="en-US" sz="2000" dirty="0">
              <a:solidFill>
                <a:schemeClr val="tx2"/>
              </a:solidFill>
            </a:endParaRPr>
          </a:p>
        </p:txBody>
      </p:sp>
      <p:sp>
        <p:nvSpPr>
          <p:cNvPr id="5" name="Rectangle 5"/>
          <p:cNvSpPr>
            <a:spLocks noChangeArrowheads="1"/>
          </p:cNvSpPr>
          <p:nvPr/>
        </p:nvSpPr>
        <p:spPr bwMode="auto">
          <a:xfrm>
            <a:off x="914400" y="1610380"/>
            <a:ext cx="7391400" cy="523220"/>
          </a:xfrm>
          <a:prstGeom prst="rect">
            <a:avLst/>
          </a:prstGeom>
          <a:noFill/>
          <a:ln w="9525">
            <a:noFill/>
            <a:miter lim="800000"/>
            <a:headEnd/>
            <a:tailEnd/>
          </a:ln>
        </p:spPr>
        <p:txBody>
          <a:bodyPr wrap="square">
            <a:spAutoFit/>
          </a:bodyPr>
          <a:lstStyle/>
          <a:p>
            <a:pPr algn="ctr">
              <a:defRPr/>
            </a:pPr>
            <a:r>
              <a:rPr lang="en-US" sz="2800" b="1" dirty="0" smtClean="0">
                <a:solidFill>
                  <a:schemeClr val="tx2"/>
                </a:solidFill>
              </a:rPr>
              <a:t>A/V volunteers: During the session</a:t>
            </a:r>
            <a:endParaRPr lang="en-US" sz="2800" b="1" dirty="0">
              <a:solidFill>
                <a:schemeClr val="tx2"/>
              </a:solidFill>
            </a:endParaRPr>
          </a:p>
        </p:txBody>
      </p:sp>
    </p:spTree>
    <p:extLst>
      <p:ext uri="{BB962C8B-B14F-4D97-AF65-F5344CB8AC3E}">
        <p14:creationId xmlns:p14="http://schemas.microsoft.com/office/powerpoint/2010/main" val="12813264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p>
            <a:fld id="{1A6DF9C5-D14C-4B66-A31E-68E945303C88}" type="slidenum">
              <a:rPr lang="en-US" smtClean="0"/>
              <a:pPr/>
              <a:t>5</a:t>
            </a:fld>
            <a:endParaRPr lang="en-US" smtClean="0"/>
          </a:p>
        </p:txBody>
      </p:sp>
      <p:sp>
        <p:nvSpPr>
          <p:cNvPr id="5124" name="Rectangle 3"/>
          <p:cNvSpPr>
            <a:spLocks noChangeArrowheads="1"/>
          </p:cNvSpPr>
          <p:nvPr/>
        </p:nvSpPr>
        <p:spPr bwMode="auto">
          <a:xfrm>
            <a:off x="138545" y="1981200"/>
            <a:ext cx="8763000" cy="2123658"/>
          </a:xfrm>
          <a:prstGeom prst="rect">
            <a:avLst/>
          </a:prstGeom>
          <a:noFill/>
          <a:ln w="9525">
            <a:noFill/>
            <a:miter lim="800000"/>
            <a:headEnd/>
            <a:tailEnd/>
          </a:ln>
        </p:spPr>
        <p:txBody>
          <a:bodyPr>
            <a:spAutoFit/>
          </a:bodyPr>
          <a:lstStyle/>
          <a:p>
            <a:pPr algn="ctr">
              <a:defRPr/>
            </a:pPr>
            <a:r>
              <a:rPr lang="en-US" sz="4400" b="1" dirty="0" smtClean="0">
                <a:solidFill>
                  <a:schemeClr val="tx2"/>
                </a:solidFill>
              </a:rPr>
              <a:t>Part II: Presider tasks</a:t>
            </a:r>
          </a:p>
          <a:p>
            <a:pPr algn="ctr">
              <a:defRPr/>
            </a:pPr>
            <a:endParaRPr lang="en-US" sz="4400" b="1" dirty="0">
              <a:solidFill>
                <a:schemeClr val="accent2"/>
              </a:solidFill>
            </a:endParaRPr>
          </a:p>
          <a:p>
            <a:pPr algn="ctr">
              <a:defRPr/>
            </a:pPr>
            <a:r>
              <a:rPr lang="en-US" sz="4400" dirty="0" smtClean="0">
                <a:solidFill>
                  <a:schemeClr val="tx2"/>
                </a:solidFill>
              </a:rPr>
              <a:t>Managing the session</a:t>
            </a:r>
            <a:endParaRPr lang="en-US" sz="4400" dirty="0">
              <a:solidFill>
                <a:schemeClr val="tx2"/>
              </a:solidFill>
            </a:endParaRPr>
          </a:p>
        </p:txBody>
      </p:sp>
    </p:spTree>
    <p:extLst>
      <p:ext uri="{BB962C8B-B14F-4D97-AF65-F5344CB8AC3E}">
        <p14:creationId xmlns:p14="http://schemas.microsoft.com/office/powerpoint/2010/main" val="7953152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p>
            <a:fld id="{1A8836BA-3923-4D48-A5E0-E77B1230A13E}" type="slidenum">
              <a:rPr lang="en-US" smtClean="0"/>
              <a:pPr/>
              <a:t>6</a:t>
            </a:fld>
            <a:endParaRPr lang="en-US" smtClean="0"/>
          </a:p>
        </p:txBody>
      </p:sp>
      <p:sp>
        <p:nvSpPr>
          <p:cNvPr id="4099" name="Rectangle 5"/>
          <p:cNvSpPr>
            <a:spLocks noChangeArrowheads="1"/>
          </p:cNvSpPr>
          <p:nvPr/>
        </p:nvSpPr>
        <p:spPr bwMode="auto">
          <a:xfrm>
            <a:off x="533400" y="1534180"/>
            <a:ext cx="7848600" cy="523220"/>
          </a:xfrm>
          <a:prstGeom prst="rect">
            <a:avLst/>
          </a:prstGeom>
          <a:noFill/>
          <a:ln w="9525">
            <a:noFill/>
            <a:miter lim="800000"/>
            <a:headEnd/>
            <a:tailEnd/>
          </a:ln>
        </p:spPr>
        <p:txBody>
          <a:bodyPr>
            <a:spAutoFit/>
          </a:bodyPr>
          <a:lstStyle/>
          <a:p>
            <a:pPr algn="ctr">
              <a:defRPr/>
            </a:pPr>
            <a:r>
              <a:rPr lang="en-US" sz="2800" b="1" dirty="0" smtClean="0">
                <a:solidFill>
                  <a:schemeClr val="tx2"/>
                </a:solidFill>
              </a:rPr>
              <a:t>Presiders: Before the session begins</a:t>
            </a:r>
            <a:endParaRPr lang="en-US" sz="2800" b="1" dirty="0">
              <a:solidFill>
                <a:schemeClr val="tx2"/>
              </a:solidFill>
            </a:endParaRPr>
          </a:p>
        </p:txBody>
      </p:sp>
      <p:sp>
        <p:nvSpPr>
          <p:cNvPr id="4100" name="Rectangle 6"/>
          <p:cNvSpPr>
            <a:spLocks noChangeArrowheads="1"/>
          </p:cNvSpPr>
          <p:nvPr/>
        </p:nvSpPr>
        <p:spPr bwMode="auto">
          <a:xfrm>
            <a:off x="838200" y="2101850"/>
            <a:ext cx="7772400" cy="4603750"/>
          </a:xfrm>
          <a:prstGeom prst="rect">
            <a:avLst/>
          </a:prstGeom>
          <a:noFill/>
          <a:ln w="9525">
            <a:noFill/>
            <a:miter lim="800000"/>
            <a:headEnd/>
            <a:tailEnd/>
          </a:ln>
        </p:spPr>
        <p:txBody>
          <a:bodyPr/>
          <a:lstStyle/>
          <a:p>
            <a:pPr marL="342900" indent="-342900">
              <a:buFont typeface="Arial" panose="020B0604020202020204" pitchFamily="34" charset="0"/>
              <a:buChar char="•"/>
              <a:defRPr/>
            </a:pPr>
            <a:r>
              <a:rPr lang="en-US" sz="2200" dirty="0">
                <a:solidFill>
                  <a:schemeClr val="tx2"/>
                </a:solidFill>
              </a:rPr>
              <a:t>Pick up materials from the </a:t>
            </a:r>
            <a:r>
              <a:rPr lang="en-US" sz="2200" dirty="0" smtClean="0">
                <a:solidFill>
                  <a:schemeClr val="tx2"/>
                </a:solidFill>
              </a:rPr>
              <a:t>Info Desk (at Registration</a:t>
            </a:r>
            <a:r>
              <a:rPr lang="en-US" sz="2200" dirty="0">
                <a:solidFill>
                  <a:schemeClr val="tx2"/>
                </a:solidFill>
              </a:rPr>
              <a:t>):</a:t>
            </a:r>
          </a:p>
          <a:p>
            <a:pPr lvl="2">
              <a:defRPr/>
            </a:pPr>
            <a:r>
              <a:rPr lang="en-US" sz="2200" dirty="0" smtClean="0">
                <a:solidFill>
                  <a:schemeClr val="tx2"/>
                </a:solidFill>
              </a:rPr>
              <a:t>- Laser pointer</a:t>
            </a:r>
            <a:endParaRPr lang="en-US" sz="2200" dirty="0">
              <a:solidFill>
                <a:schemeClr val="tx2"/>
              </a:solidFill>
            </a:endParaRPr>
          </a:p>
          <a:p>
            <a:pPr lvl="2">
              <a:defRPr/>
            </a:pPr>
            <a:r>
              <a:rPr lang="en-US" sz="2200" dirty="0" smtClean="0">
                <a:solidFill>
                  <a:schemeClr val="tx2"/>
                </a:solidFill>
              </a:rPr>
              <a:t>- </a:t>
            </a:r>
            <a:r>
              <a:rPr lang="en-US" sz="2200" dirty="0" smtClean="0">
                <a:solidFill>
                  <a:schemeClr val="tx2"/>
                </a:solidFill>
              </a:rPr>
              <a:t>2/5 </a:t>
            </a:r>
            <a:r>
              <a:rPr lang="en-US" sz="2200" dirty="0">
                <a:solidFill>
                  <a:schemeClr val="tx2"/>
                </a:solidFill>
              </a:rPr>
              <a:t>minutes </a:t>
            </a:r>
            <a:r>
              <a:rPr lang="en-US" sz="2200" dirty="0" smtClean="0">
                <a:solidFill>
                  <a:schemeClr val="tx2"/>
                </a:solidFill>
              </a:rPr>
              <a:t>remaining </a:t>
            </a:r>
            <a:r>
              <a:rPr lang="en-US" sz="2200" dirty="0">
                <a:solidFill>
                  <a:schemeClr val="tx2"/>
                </a:solidFill>
              </a:rPr>
              <a:t>sign</a:t>
            </a:r>
          </a:p>
          <a:p>
            <a:pPr lvl="2">
              <a:defRPr/>
            </a:pPr>
            <a:r>
              <a:rPr lang="en-US" sz="2200" dirty="0" smtClean="0">
                <a:solidFill>
                  <a:schemeClr val="tx2"/>
                </a:solidFill>
              </a:rPr>
              <a:t>- speaker list</a:t>
            </a:r>
          </a:p>
          <a:p>
            <a:pPr lvl="2">
              <a:defRPr/>
            </a:pPr>
            <a:endParaRPr lang="en-US" sz="2200" dirty="0">
              <a:solidFill>
                <a:schemeClr val="tx2"/>
              </a:solidFill>
            </a:endParaRPr>
          </a:p>
          <a:p>
            <a:pPr marL="342900" indent="-342900">
              <a:buFont typeface="Arial" panose="020B0604020202020204" pitchFamily="34" charset="0"/>
              <a:buChar char="•"/>
              <a:defRPr/>
            </a:pPr>
            <a:r>
              <a:rPr lang="en-US" sz="2200" dirty="0" smtClean="0">
                <a:solidFill>
                  <a:schemeClr val="tx2"/>
                </a:solidFill>
              </a:rPr>
              <a:t>You </a:t>
            </a:r>
            <a:r>
              <a:rPr lang="en-US" sz="2200" dirty="0">
                <a:solidFill>
                  <a:schemeClr val="tx2"/>
                </a:solidFill>
              </a:rPr>
              <a:t>will need to </a:t>
            </a:r>
            <a:r>
              <a:rPr lang="en-US" sz="2200" dirty="0" smtClean="0">
                <a:solidFill>
                  <a:schemeClr val="tx2"/>
                </a:solidFill>
              </a:rPr>
              <a:t>bring </a:t>
            </a:r>
            <a:r>
              <a:rPr lang="en-US" sz="2200" dirty="0">
                <a:solidFill>
                  <a:schemeClr val="tx2"/>
                </a:solidFill>
              </a:rPr>
              <a:t>a timekeeping </a:t>
            </a:r>
            <a:r>
              <a:rPr lang="en-US" sz="2200" dirty="0" smtClean="0">
                <a:solidFill>
                  <a:schemeClr val="tx2"/>
                </a:solidFill>
              </a:rPr>
              <a:t>device. </a:t>
            </a:r>
            <a:br>
              <a:rPr lang="en-US" sz="2200" dirty="0" smtClean="0">
                <a:solidFill>
                  <a:schemeClr val="tx2"/>
                </a:solidFill>
              </a:rPr>
            </a:br>
            <a:r>
              <a:rPr lang="en-US" sz="2200" dirty="0" smtClean="0">
                <a:solidFill>
                  <a:schemeClr val="tx2"/>
                </a:solidFill>
              </a:rPr>
              <a:t>This </a:t>
            </a:r>
            <a:r>
              <a:rPr lang="en-US" sz="2200" dirty="0">
                <a:solidFill>
                  <a:schemeClr val="tx2"/>
                </a:solidFill>
              </a:rPr>
              <a:t>can be your cell </a:t>
            </a:r>
            <a:r>
              <a:rPr lang="en-US" sz="2200" dirty="0" smtClean="0">
                <a:solidFill>
                  <a:schemeClr val="tx2"/>
                </a:solidFill>
              </a:rPr>
              <a:t>phone (ringer off).</a:t>
            </a:r>
          </a:p>
          <a:p>
            <a:pPr>
              <a:defRPr/>
            </a:pPr>
            <a:endParaRPr lang="en-US" sz="2200" dirty="0">
              <a:solidFill>
                <a:schemeClr val="tx2"/>
              </a:solidFill>
            </a:endParaRPr>
          </a:p>
          <a:p>
            <a:pPr marL="342900" indent="-342900">
              <a:buFont typeface="Arial" panose="020B0604020202020204" pitchFamily="34" charset="0"/>
              <a:buChar char="•"/>
              <a:defRPr/>
            </a:pPr>
            <a:r>
              <a:rPr lang="en-US" sz="2200" dirty="0" smtClean="0">
                <a:solidFill>
                  <a:schemeClr val="tx2"/>
                </a:solidFill>
              </a:rPr>
              <a:t>Check the speaker list and door sign for any new cancellations.</a:t>
            </a:r>
          </a:p>
          <a:p>
            <a:pPr marL="342900" indent="-342900">
              <a:buFont typeface="Arial" panose="020B0604020202020204" pitchFamily="34" charset="0"/>
              <a:buChar char="•"/>
              <a:defRPr/>
            </a:pPr>
            <a:endParaRPr lang="en-US" sz="2200" dirty="0">
              <a:solidFill>
                <a:schemeClr val="tx2"/>
              </a:solidFill>
            </a:endParaRPr>
          </a:p>
          <a:p>
            <a:pPr marL="342900" indent="-342900">
              <a:buFont typeface="Arial" panose="020B0604020202020204" pitchFamily="34" charset="0"/>
              <a:buChar char="•"/>
              <a:defRPr/>
            </a:pPr>
            <a:r>
              <a:rPr lang="en-US" sz="2200" dirty="0" smtClean="0">
                <a:solidFill>
                  <a:schemeClr val="tx2"/>
                </a:solidFill>
              </a:rPr>
              <a:t>Introduce yourself to speakers and explain how you will signal their time limit.</a:t>
            </a:r>
            <a:endParaRPr lang="en-US" sz="2200" dirty="0"/>
          </a:p>
          <a:p>
            <a:pPr marL="342900" indent="-342900">
              <a:spcBef>
                <a:spcPct val="20000"/>
              </a:spcBef>
              <a:defRPr/>
            </a:pPr>
            <a:endParaRPr lang="en-US" sz="22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2"/>
          </p:nvPr>
        </p:nvSpPr>
        <p:spPr>
          <a:noFill/>
        </p:spPr>
        <p:txBody>
          <a:bodyPr/>
          <a:lstStyle/>
          <a:p>
            <a:fld id="{00BC72B8-ACF0-46DD-94C4-349A3084F70D}" type="slidenum">
              <a:rPr lang="en-US" smtClean="0"/>
              <a:pPr/>
              <a:t>7</a:t>
            </a:fld>
            <a:endParaRPr lang="en-US" dirty="0" smtClean="0"/>
          </a:p>
        </p:txBody>
      </p:sp>
      <p:sp>
        <p:nvSpPr>
          <p:cNvPr id="6147" name="Rectangle 4"/>
          <p:cNvSpPr>
            <a:spLocks noChangeArrowheads="1"/>
          </p:cNvSpPr>
          <p:nvPr/>
        </p:nvSpPr>
        <p:spPr bwMode="auto">
          <a:xfrm>
            <a:off x="304800" y="2462748"/>
            <a:ext cx="8382000" cy="3785652"/>
          </a:xfrm>
          <a:prstGeom prst="rect">
            <a:avLst/>
          </a:prstGeom>
          <a:noFill/>
          <a:ln w="9525">
            <a:noFill/>
            <a:miter lim="800000"/>
            <a:headEnd/>
            <a:tailEnd/>
          </a:ln>
        </p:spPr>
        <p:txBody>
          <a:bodyPr>
            <a:spAutoFit/>
          </a:bodyPr>
          <a:lstStyle/>
          <a:p>
            <a:pPr marL="742950" indent="-285750">
              <a:buFontTx/>
              <a:buChar char="•"/>
              <a:defRPr/>
            </a:pPr>
            <a:r>
              <a:rPr lang="en-US" sz="2400" dirty="0">
                <a:solidFill>
                  <a:schemeClr val="tx2"/>
                </a:solidFill>
              </a:rPr>
              <a:t>Begin </a:t>
            </a:r>
            <a:r>
              <a:rPr lang="en-US" sz="2400" dirty="0" smtClean="0">
                <a:solidFill>
                  <a:schemeClr val="tx2"/>
                </a:solidFill>
              </a:rPr>
              <a:t>on time! Do not wait for the audience to drift in.</a:t>
            </a:r>
            <a:endParaRPr lang="en-US" sz="2400" dirty="0">
              <a:solidFill>
                <a:schemeClr val="tx2"/>
              </a:solidFill>
            </a:endParaRPr>
          </a:p>
          <a:p>
            <a:pPr marL="742950" indent="-285750">
              <a:buFontTx/>
              <a:buChar char="•"/>
              <a:defRPr/>
            </a:pPr>
            <a:endParaRPr lang="en-US" sz="2400" dirty="0">
              <a:solidFill>
                <a:schemeClr val="tx2"/>
              </a:solidFill>
            </a:endParaRPr>
          </a:p>
          <a:p>
            <a:pPr marL="742950" indent="-285750">
              <a:buFontTx/>
              <a:buChar char="•"/>
              <a:defRPr/>
            </a:pPr>
            <a:r>
              <a:rPr lang="en-US" sz="2400" dirty="0" smtClean="0">
                <a:solidFill>
                  <a:schemeClr val="tx2"/>
                </a:solidFill>
              </a:rPr>
              <a:t>Welcome the audience and </a:t>
            </a:r>
            <a:r>
              <a:rPr lang="en-US" sz="2400" dirty="0">
                <a:solidFill>
                  <a:schemeClr val="tx2"/>
                </a:solidFill>
              </a:rPr>
              <a:t>r</a:t>
            </a:r>
            <a:r>
              <a:rPr lang="en-US" sz="2400" dirty="0" smtClean="0">
                <a:solidFill>
                  <a:schemeClr val="tx2"/>
                </a:solidFill>
              </a:rPr>
              <a:t>emind them to silence their phones.</a:t>
            </a:r>
            <a:br>
              <a:rPr lang="en-US" sz="2400" dirty="0" smtClean="0">
                <a:solidFill>
                  <a:schemeClr val="tx2"/>
                </a:solidFill>
              </a:rPr>
            </a:br>
            <a:endParaRPr lang="en-US" sz="2400" dirty="0">
              <a:solidFill>
                <a:schemeClr val="tx2"/>
              </a:solidFill>
            </a:endParaRPr>
          </a:p>
          <a:p>
            <a:pPr marL="742950" indent="-285750">
              <a:buFontTx/>
              <a:buChar char="•"/>
              <a:defRPr/>
            </a:pPr>
            <a:r>
              <a:rPr lang="en-US" sz="2400" dirty="0" smtClean="0">
                <a:solidFill>
                  <a:schemeClr val="tx2"/>
                </a:solidFill>
              </a:rPr>
              <a:t>Please remind attendees that recording and photographing slides is not allowed. </a:t>
            </a:r>
          </a:p>
          <a:p>
            <a:pPr marL="742950" indent="-285750">
              <a:buFontTx/>
              <a:buChar char="•"/>
              <a:defRPr/>
            </a:pPr>
            <a:endParaRPr lang="en-US" sz="2400" dirty="0">
              <a:solidFill>
                <a:schemeClr val="tx2"/>
              </a:solidFill>
            </a:endParaRPr>
          </a:p>
          <a:p>
            <a:pPr marL="742950" indent="-285750">
              <a:buFontTx/>
              <a:buChar char="•"/>
              <a:defRPr/>
            </a:pPr>
            <a:r>
              <a:rPr lang="en-US" sz="2400" dirty="0">
                <a:solidFill>
                  <a:schemeClr val="tx2"/>
                </a:solidFill>
              </a:rPr>
              <a:t>Introduce each </a:t>
            </a:r>
            <a:r>
              <a:rPr lang="en-US" sz="2400" dirty="0" smtClean="0">
                <a:solidFill>
                  <a:schemeClr val="tx2"/>
                </a:solidFill>
              </a:rPr>
              <a:t>speaker when it’s their turn </a:t>
            </a:r>
            <a:br>
              <a:rPr lang="en-US" sz="2400" dirty="0" smtClean="0">
                <a:solidFill>
                  <a:schemeClr val="tx2"/>
                </a:solidFill>
              </a:rPr>
            </a:br>
            <a:r>
              <a:rPr lang="en-US" sz="2400" dirty="0" smtClean="0">
                <a:solidFill>
                  <a:schemeClr val="tx2"/>
                </a:solidFill>
              </a:rPr>
              <a:t>(name they wish to use, </a:t>
            </a:r>
            <a:r>
              <a:rPr lang="en-US" sz="2400" dirty="0">
                <a:solidFill>
                  <a:schemeClr val="tx2"/>
                </a:solidFill>
              </a:rPr>
              <a:t>affiliation, talk title</a:t>
            </a:r>
            <a:r>
              <a:rPr lang="en-US" sz="2400" dirty="0" smtClean="0">
                <a:solidFill>
                  <a:schemeClr val="tx2"/>
                </a:solidFill>
              </a:rPr>
              <a:t>)</a:t>
            </a:r>
            <a:endParaRPr lang="en-US" sz="2400" dirty="0">
              <a:solidFill>
                <a:schemeClr val="tx2"/>
              </a:solidFill>
            </a:endParaRPr>
          </a:p>
        </p:txBody>
      </p:sp>
      <p:sp>
        <p:nvSpPr>
          <p:cNvPr id="5" name="Rectangle 5"/>
          <p:cNvSpPr>
            <a:spLocks noChangeArrowheads="1"/>
          </p:cNvSpPr>
          <p:nvPr/>
        </p:nvSpPr>
        <p:spPr bwMode="auto">
          <a:xfrm>
            <a:off x="571500" y="1610380"/>
            <a:ext cx="7848600" cy="523220"/>
          </a:xfrm>
          <a:prstGeom prst="rect">
            <a:avLst/>
          </a:prstGeom>
          <a:noFill/>
          <a:ln w="9525">
            <a:noFill/>
            <a:miter lim="800000"/>
            <a:headEnd/>
            <a:tailEnd/>
          </a:ln>
        </p:spPr>
        <p:txBody>
          <a:bodyPr>
            <a:spAutoFit/>
          </a:bodyPr>
          <a:lstStyle/>
          <a:p>
            <a:pPr algn="ctr">
              <a:defRPr/>
            </a:pPr>
            <a:r>
              <a:rPr lang="en-US" sz="2800" b="1" dirty="0" smtClean="0">
                <a:solidFill>
                  <a:schemeClr val="tx2"/>
                </a:solidFill>
              </a:rPr>
              <a:t>Presiders: During the session</a:t>
            </a:r>
            <a:endParaRPr lang="en-US" sz="2800" b="1" dirty="0">
              <a:solidFill>
                <a:schemeClr val="tx2"/>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28800" y="1524000"/>
            <a:ext cx="5486400" cy="646331"/>
          </a:xfrm>
          <a:noFill/>
          <a:ln w="9525">
            <a:noFill/>
            <a:miter lim="800000"/>
            <a:headEnd/>
            <a:tailEnd/>
          </a:ln>
        </p:spPr>
        <p:txBody>
          <a:bodyPr wrap="square">
            <a:spAutoFit/>
          </a:bodyPr>
          <a:lstStyle/>
          <a:p>
            <a:pPr algn="ctr" fontAlgn="base">
              <a:spcAft>
                <a:spcPct val="0"/>
              </a:spcAft>
            </a:pPr>
            <a:r>
              <a:rPr lang="en-US" sz="3600" b="1" dirty="0" smtClean="0">
                <a:solidFill>
                  <a:schemeClr val="tx2"/>
                </a:solidFill>
                <a:latin typeface="Arial" charset="0"/>
                <a:ea typeface="+mn-ea"/>
                <a:cs typeface="+mn-cs"/>
              </a:rPr>
              <a:t>ESA Recording </a:t>
            </a:r>
            <a:r>
              <a:rPr lang="en-US" sz="3600" b="1" dirty="0">
                <a:solidFill>
                  <a:schemeClr val="tx2"/>
                </a:solidFill>
                <a:latin typeface="Arial" charset="0"/>
                <a:ea typeface="+mn-ea"/>
                <a:cs typeface="+mn-cs"/>
              </a:rPr>
              <a:t>Policy</a:t>
            </a:r>
          </a:p>
        </p:txBody>
      </p:sp>
      <p:sp>
        <p:nvSpPr>
          <p:cNvPr id="5" name="Content Placeholder 4"/>
          <p:cNvSpPr>
            <a:spLocks noGrp="1"/>
          </p:cNvSpPr>
          <p:nvPr>
            <p:ph idx="1"/>
          </p:nvPr>
        </p:nvSpPr>
        <p:spPr>
          <a:xfrm>
            <a:off x="304800" y="2362200"/>
            <a:ext cx="8458200" cy="4343400"/>
          </a:xfrm>
        </p:spPr>
        <p:txBody>
          <a:bodyPr>
            <a:normAutofit fontScale="47500" lnSpcReduction="20000"/>
          </a:bodyPr>
          <a:lstStyle/>
          <a:p>
            <a:pPr marL="0" indent="0" algn="ctr">
              <a:buNone/>
            </a:pPr>
            <a:r>
              <a:rPr lang="en-US" sz="6700" b="1" dirty="0" smtClean="0">
                <a:solidFill>
                  <a:schemeClr val="tx2"/>
                </a:solidFill>
                <a:latin typeface="Arial" panose="020B0604020202020204" pitchFamily="34" charset="0"/>
                <a:cs typeface="Arial" panose="020B0604020202020204" pitchFamily="34" charset="0"/>
              </a:rPr>
              <a:t>Recording </a:t>
            </a:r>
            <a:r>
              <a:rPr lang="en-US" sz="6700" b="1" dirty="0">
                <a:solidFill>
                  <a:schemeClr val="tx2"/>
                </a:solidFill>
                <a:latin typeface="Arial" panose="020B0604020202020204" pitchFamily="34" charset="0"/>
                <a:cs typeface="Arial" panose="020B0604020202020204" pitchFamily="34" charset="0"/>
              </a:rPr>
              <a:t>any </a:t>
            </a:r>
            <a:r>
              <a:rPr lang="en-US" sz="6700" b="1" dirty="0" smtClean="0">
                <a:solidFill>
                  <a:schemeClr val="tx2"/>
                </a:solidFill>
                <a:latin typeface="Arial" panose="020B0604020202020204" pitchFamily="34" charset="0"/>
                <a:cs typeface="Arial" panose="020B0604020202020204" pitchFamily="34" charset="0"/>
              </a:rPr>
              <a:t>presentation </a:t>
            </a:r>
          </a:p>
          <a:p>
            <a:pPr marL="0" indent="0" algn="ctr">
              <a:buNone/>
            </a:pPr>
            <a:r>
              <a:rPr lang="en-US" sz="6700" b="1" dirty="0" smtClean="0">
                <a:solidFill>
                  <a:schemeClr val="tx2"/>
                </a:solidFill>
                <a:latin typeface="Arial" panose="020B0604020202020204" pitchFamily="34" charset="0"/>
                <a:cs typeface="Arial" panose="020B0604020202020204" pitchFamily="34" charset="0"/>
              </a:rPr>
              <a:t>in any format is prohibited. </a:t>
            </a:r>
            <a:endParaRPr lang="en-US" sz="5100" b="1" dirty="0" smtClean="0">
              <a:solidFill>
                <a:schemeClr val="tx2"/>
              </a:solidFill>
              <a:latin typeface="Arial" panose="020B0604020202020204" pitchFamily="34" charset="0"/>
              <a:cs typeface="Arial" panose="020B0604020202020204" pitchFamily="34" charset="0"/>
            </a:endParaRPr>
          </a:p>
          <a:p>
            <a:endParaRPr lang="en-US" sz="3100" dirty="0">
              <a:solidFill>
                <a:schemeClr val="tx2"/>
              </a:solidFill>
              <a:latin typeface="Arial" panose="020B0604020202020204" pitchFamily="34" charset="0"/>
              <a:cs typeface="Arial" panose="020B0604020202020204" pitchFamily="34" charset="0"/>
            </a:endParaRPr>
          </a:p>
          <a:p>
            <a:r>
              <a:rPr lang="en-US" sz="4400" dirty="0" smtClean="0">
                <a:solidFill>
                  <a:schemeClr val="tx2"/>
                </a:solidFill>
                <a:latin typeface="Arial" panose="020B0604020202020204" pitchFamily="34" charset="0"/>
                <a:cs typeface="Arial" panose="020B0604020202020204" pitchFamily="34" charset="0"/>
              </a:rPr>
              <a:t>It’s </a:t>
            </a:r>
            <a:r>
              <a:rPr lang="en-US" sz="4400" dirty="0">
                <a:solidFill>
                  <a:schemeClr val="tx2"/>
                </a:solidFill>
                <a:latin typeface="Arial" panose="020B0604020202020204" pitchFamily="34" charset="0"/>
                <a:cs typeface="Arial" panose="020B0604020202020204" pitchFamily="34" charset="0"/>
              </a:rPr>
              <a:t>important </a:t>
            </a:r>
            <a:r>
              <a:rPr lang="en-US" sz="4400" dirty="0" smtClean="0">
                <a:solidFill>
                  <a:schemeClr val="tx2"/>
                </a:solidFill>
                <a:latin typeface="Arial" panose="020B0604020202020204" pitchFamily="34" charset="0"/>
                <a:cs typeface="Arial" panose="020B0604020202020204" pitchFamily="34" charset="0"/>
              </a:rPr>
              <a:t>that presenters </a:t>
            </a:r>
            <a:r>
              <a:rPr lang="en-US" sz="4400" dirty="0">
                <a:solidFill>
                  <a:schemeClr val="tx2"/>
                </a:solidFill>
                <a:latin typeface="Arial" panose="020B0604020202020204" pitchFamily="34" charset="0"/>
                <a:cs typeface="Arial" panose="020B0604020202020204" pitchFamily="34" charset="0"/>
              </a:rPr>
              <a:t>feel safe </a:t>
            </a:r>
            <a:r>
              <a:rPr lang="en-US" sz="4400" dirty="0" smtClean="0">
                <a:solidFill>
                  <a:schemeClr val="tx2"/>
                </a:solidFill>
                <a:latin typeface="Arial" panose="020B0604020202020204" pitchFamily="34" charset="0"/>
                <a:cs typeface="Arial" panose="020B0604020202020204" pitchFamily="34" charset="0"/>
              </a:rPr>
              <a:t>sharing unpublished </a:t>
            </a:r>
            <a:r>
              <a:rPr lang="en-US" sz="4400" dirty="0">
                <a:solidFill>
                  <a:schemeClr val="tx2"/>
                </a:solidFill>
                <a:latin typeface="Arial" panose="020B0604020202020204" pitchFamily="34" charset="0"/>
                <a:cs typeface="Arial" panose="020B0604020202020204" pitchFamily="34" charset="0"/>
              </a:rPr>
              <a:t>and sensitive data in </a:t>
            </a:r>
            <a:r>
              <a:rPr lang="en-US" sz="4400" dirty="0" smtClean="0">
                <a:solidFill>
                  <a:schemeClr val="tx2"/>
                </a:solidFill>
                <a:latin typeface="Arial" panose="020B0604020202020204" pitchFamily="34" charset="0"/>
                <a:cs typeface="Arial" panose="020B0604020202020204" pitchFamily="34" charset="0"/>
              </a:rPr>
              <a:t>sessions</a:t>
            </a:r>
            <a:r>
              <a:rPr lang="en-US" sz="4400" dirty="0">
                <a:solidFill>
                  <a:schemeClr val="tx2"/>
                </a:solidFill>
                <a:latin typeface="Arial" panose="020B0604020202020204" pitchFamily="34" charset="0"/>
                <a:cs typeface="Arial" panose="020B0604020202020204" pitchFamily="34" charset="0"/>
              </a:rPr>
              <a:t>. </a:t>
            </a:r>
            <a:r>
              <a:rPr lang="en-US" sz="4400" dirty="0" smtClean="0">
                <a:solidFill>
                  <a:schemeClr val="tx2"/>
                </a:solidFill>
                <a:latin typeface="Arial" panose="020B0604020202020204" pitchFamily="34" charset="0"/>
                <a:cs typeface="Arial" panose="020B0604020202020204" pitchFamily="34" charset="0"/>
              </a:rPr>
              <a:t>We ask you to help us maintain a </a:t>
            </a:r>
            <a:r>
              <a:rPr lang="en-US" sz="4400" dirty="0">
                <a:solidFill>
                  <a:schemeClr val="tx2"/>
                </a:solidFill>
                <a:latin typeface="Arial" panose="020B0604020202020204" pitchFamily="34" charset="0"/>
                <a:cs typeface="Arial" panose="020B0604020202020204" pitchFamily="34" charset="0"/>
              </a:rPr>
              <a:t>welcoming environment </a:t>
            </a:r>
            <a:r>
              <a:rPr lang="en-US" sz="4400" dirty="0" smtClean="0">
                <a:solidFill>
                  <a:schemeClr val="tx2"/>
                </a:solidFill>
                <a:latin typeface="Arial" panose="020B0604020202020204" pitchFamily="34" charset="0"/>
                <a:cs typeface="Arial" panose="020B0604020202020204" pitchFamily="34" charset="0"/>
              </a:rPr>
              <a:t>to share new findings </a:t>
            </a:r>
            <a:r>
              <a:rPr lang="en-US" sz="4400" dirty="0">
                <a:solidFill>
                  <a:schemeClr val="tx2"/>
                </a:solidFill>
                <a:latin typeface="Arial" panose="020B0604020202020204" pitchFamily="34" charset="0"/>
                <a:cs typeface="Arial" panose="020B0604020202020204" pitchFamily="34" charset="0"/>
              </a:rPr>
              <a:t>with colleagues. </a:t>
            </a:r>
            <a:r>
              <a:rPr lang="en-US" sz="4400" dirty="0" smtClean="0">
                <a:solidFill>
                  <a:schemeClr val="tx2"/>
                </a:solidFill>
                <a:latin typeface="Arial" panose="020B0604020202020204" pitchFamily="34" charset="0"/>
                <a:cs typeface="Arial" panose="020B0604020202020204" pitchFamily="34" charset="0"/>
              </a:rPr>
              <a:t/>
            </a:r>
            <a:br>
              <a:rPr lang="en-US" sz="4400" dirty="0" smtClean="0">
                <a:solidFill>
                  <a:schemeClr val="tx2"/>
                </a:solidFill>
                <a:latin typeface="Arial" panose="020B0604020202020204" pitchFamily="34" charset="0"/>
                <a:cs typeface="Arial" panose="020B0604020202020204" pitchFamily="34" charset="0"/>
              </a:rPr>
            </a:br>
            <a:endParaRPr lang="en-US" sz="4400" dirty="0" smtClean="0">
              <a:solidFill>
                <a:schemeClr val="tx2"/>
              </a:solidFill>
              <a:latin typeface="Arial" panose="020B0604020202020204" pitchFamily="34" charset="0"/>
              <a:cs typeface="Arial" panose="020B0604020202020204" pitchFamily="34" charset="0"/>
            </a:endParaRPr>
          </a:p>
          <a:p>
            <a:r>
              <a:rPr lang="en-US" sz="4400" dirty="0" smtClean="0">
                <a:solidFill>
                  <a:schemeClr val="tx2"/>
                </a:solidFill>
                <a:latin typeface="Arial" panose="020B0604020202020204" pitchFamily="34" charset="0"/>
                <a:cs typeface="Arial" panose="020B0604020202020204" pitchFamily="34" charset="0"/>
              </a:rPr>
              <a:t>Please announce the policy at the beginning of the session and right after the mid session break. We’re not asking you to police the session, just to help us make sure attendees are aware of the rule.</a:t>
            </a:r>
            <a:br>
              <a:rPr lang="en-US" sz="4400" dirty="0" smtClean="0">
                <a:solidFill>
                  <a:schemeClr val="tx2"/>
                </a:solidFill>
                <a:latin typeface="Arial" panose="020B0604020202020204" pitchFamily="34" charset="0"/>
                <a:cs typeface="Arial" panose="020B0604020202020204" pitchFamily="34" charset="0"/>
              </a:rPr>
            </a:br>
            <a:endParaRPr lang="en-US" sz="4400" dirty="0" smtClean="0">
              <a:solidFill>
                <a:schemeClr val="tx2"/>
              </a:solidFill>
              <a:latin typeface="Arial" panose="020B0604020202020204" pitchFamily="34" charset="0"/>
              <a:cs typeface="Arial" panose="020B0604020202020204" pitchFamily="34" charset="0"/>
            </a:endParaRPr>
          </a:p>
          <a:p>
            <a:r>
              <a:rPr lang="en-US" sz="4400" dirty="0" smtClean="0">
                <a:solidFill>
                  <a:schemeClr val="tx2"/>
                </a:solidFill>
                <a:latin typeface="Arial" panose="020B0604020202020204" pitchFamily="34" charset="0"/>
                <a:cs typeface="Arial" panose="020B0604020202020204" pitchFamily="34" charset="0"/>
              </a:rPr>
              <a:t>The policy is mentioned in </a:t>
            </a:r>
            <a:r>
              <a:rPr lang="en-US" sz="4400" dirty="0">
                <a:solidFill>
                  <a:schemeClr val="tx2"/>
                </a:solidFill>
                <a:latin typeface="Arial" panose="020B0604020202020204" pitchFamily="34" charset="0"/>
                <a:cs typeface="Arial" panose="020B0604020202020204" pitchFamily="34" charset="0"/>
              </a:rPr>
              <a:t>our email instructions to all </a:t>
            </a:r>
            <a:r>
              <a:rPr lang="en-US" sz="4400" dirty="0" smtClean="0">
                <a:solidFill>
                  <a:schemeClr val="tx2"/>
                </a:solidFill>
                <a:latin typeface="Arial" panose="020B0604020202020204" pitchFamily="34" charset="0"/>
                <a:cs typeface="Arial" panose="020B0604020202020204" pitchFamily="34" charset="0"/>
              </a:rPr>
              <a:t>presenters </a:t>
            </a:r>
            <a:r>
              <a:rPr lang="en-US" sz="4400" dirty="0">
                <a:solidFill>
                  <a:schemeClr val="tx2"/>
                </a:solidFill>
                <a:latin typeface="Arial" panose="020B0604020202020204" pitchFamily="34" charset="0"/>
                <a:cs typeface="Arial" panose="020B0604020202020204" pitchFamily="34" charset="0"/>
              </a:rPr>
              <a:t>and in the print </a:t>
            </a:r>
            <a:r>
              <a:rPr lang="en-US" sz="4400" dirty="0" smtClean="0">
                <a:solidFill>
                  <a:schemeClr val="tx2"/>
                </a:solidFill>
                <a:latin typeface="Arial" panose="020B0604020202020204" pitchFamily="34" charset="0"/>
                <a:cs typeface="Arial" panose="020B0604020202020204" pitchFamily="34" charset="0"/>
              </a:rPr>
              <a:t>program.</a:t>
            </a:r>
          </a:p>
        </p:txBody>
      </p:sp>
      <p:sp>
        <p:nvSpPr>
          <p:cNvPr id="3" name="Slide Number Placeholder 2"/>
          <p:cNvSpPr>
            <a:spLocks noGrp="1"/>
          </p:cNvSpPr>
          <p:nvPr>
            <p:ph type="sldNum" sz="quarter" idx="12"/>
          </p:nvPr>
        </p:nvSpPr>
        <p:spPr/>
        <p:txBody>
          <a:bodyPr/>
          <a:lstStyle/>
          <a:p>
            <a:pPr>
              <a:defRPr/>
            </a:pPr>
            <a:fld id="{C64346A5-8EB6-400E-9E4D-601D6193E5C2}" type="slidenum">
              <a:rPr lang="en-US" smtClean="0"/>
              <a:pPr>
                <a:defRPr/>
              </a:pPr>
              <a:t>8</a:t>
            </a:fld>
            <a:endParaRPr lang="en-US" dirty="0"/>
          </a:p>
        </p:txBody>
      </p:sp>
    </p:spTree>
    <p:extLst>
      <p:ext uri="{BB962C8B-B14F-4D97-AF65-F5344CB8AC3E}">
        <p14:creationId xmlns:p14="http://schemas.microsoft.com/office/powerpoint/2010/main" val="3154204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lide Number Placeholder 6"/>
          <p:cNvSpPr>
            <a:spLocks noGrp="1"/>
          </p:cNvSpPr>
          <p:nvPr>
            <p:ph type="sldNum" sz="quarter" idx="12"/>
          </p:nvPr>
        </p:nvSpPr>
        <p:spPr>
          <a:noFill/>
        </p:spPr>
        <p:txBody>
          <a:bodyPr/>
          <a:lstStyle/>
          <a:p>
            <a:fld id="{7E378F9D-E39C-4426-8A7D-77AD3A362ADB}" type="slidenum">
              <a:rPr lang="en-US" smtClean="0"/>
              <a:pPr/>
              <a:t>9</a:t>
            </a:fld>
            <a:endParaRPr lang="en-US" dirty="0" smtClean="0"/>
          </a:p>
        </p:txBody>
      </p:sp>
      <p:sp>
        <p:nvSpPr>
          <p:cNvPr id="7173" name="Text Box 12"/>
          <p:cNvSpPr txBox="1">
            <a:spLocks noChangeArrowheads="1"/>
          </p:cNvSpPr>
          <p:nvPr/>
        </p:nvSpPr>
        <p:spPr bwMode="auto">
          <a:xfrm>
            <a:off x="381000" y="2209800"/>
            <a:ext cx="8382000" cy="4239622"/>
          </a:xfrm>
          <a:prstGeom prst="rect">
            <a:avLst/>
          </a:prstGeom>
          <a:noFill/>
          <a:ln w="9525">
            <a:noFill/>
            <a:miter lim="800000"/>
            <a:headEnd/>
            <a:tailEnd/>
          </a:ln>
        </p:spPr>
        <p:txBody>
          <a:bodyPr wrap="square">
            <a:spAutoFit/>
          </a:bodyPr>
          <a:lstStyle/>
          <a:p>
            <a:pPr marL="342900" indent="-342900">
              <a:spcBef>
                <a:spcPct val="50000"/>
              </a:spcBef>
              <a:buFont typeface="Arial" panose="020B0604020202020204" pitchFamily="34" charset="0"/>
              <a:buChar char="•"/>
            </a:pPr>
            <a:r>
              <a:rPr lang="en-US" sz="2200" dirty="0" smtClean="0">
                <a:solidFill>
                  <a:schemeClr val="tx2"/>
                </a:solidFill>
              </a:rPr>
              <a:t>Sit where you can make eye contact with speakers. </a:t>
            </a:r>
          </a:p>
          <a:p>
            <a:pPr marL="342900" indent="-342900">
              <a:spcBef>
                <a:spcPct val="50000"/>
              </a:spcBef>
              <a:buFont typeface="Arial" panose="020B0604020202020204" pitchFamily="34" charset="0"/>
              <a:buChar char="•"/>
            </a:pPr>
            <a:r>
              <a:rPr lang="en-US" sz="2200" dirty="0" smtClean="0">
                <a:solidFill>
                  <a:schemeClr val="tx2"/>
                </a:solidFill>
              </a:rPr>
              <a:t>Most talks are 20 </a:t>
            </a:r>
            <a:r>
              <a:rPr lang="en-US" sz="2200" dirty="0">
                <a:solidFill>
                  <a:schemeClr val="tx2"/>
                </a:solidFill>
              </a:rPr>
              <a:t>min </a:t>
            </a:r>
            <a:r>
              <a:rPr lang="en-US" sz="2200" dirty="0" smtClean="0">
                <a:solidFill>
                  <a:schemeClr val="tx2"/>
                </a:solidFill>
              </a:rPr>
              <a:t>timeslot </a:t>
            </a:r>
            <a:r>
              <a:rPr lang="en-US" sz="2200" dirty="0">
                <a:solidFill>
                  <a:schemeClr val="tx2"/>
                </a:solidFill>
              </a:rPr>
              <a:t>= 15 min talk + 5 min Q&amp;A</a:t>
            </a:r>
            <a:r>
              <a:rPr lang="en-US" sz="2200" dirty="0" smtClean="0">
                <a:solidFill>
                  <a:schemeClr val="tx2"/>
                </a:solidFill>
              </a:rPr>
              <a:t>.</a:t>
            </a:r>
          </a:p>
          <a:p>
            <a:pPr marL="342900" indent="-342900">
              <a:spcBef>
                <a:spcPct val="50000"/>
              </a:spcBef>
              <a:buFont typeface="Arial" panose="020B0604020202020204" pitchFamily="34" charset="0"/>
              <a:buChar char="•"/>
            </a:pPr>
            <a:r>
              <a:rPr lang="en-US" sz="2200" dirty="0" smtClean="0">
                <a:solidFill>
                  <a:schemeClr val="tx2"/>
                </a:solidFill>
              </a:rPr>
              <a:t>Use </a:t>
            </a:r>
            <a:r>
              <a:rPr lang="en-US" sz="2200" dirty="0">
                <a:solidFill>
                  <a:schemeClr val="tx2"/>
                </a:solidFill>
              </a:rPr>
              <a:t>the </a:t>
            </a:r>
            <a:r>
              <a:rPr lang="en-US" sz="2200" dirty="0" smtClean="0">
                <a:solidFill>
                  <a:schemeClr val="tx2"/>
                </a:solidFill>
              </a:rPr>
              <a:t>2/5 minutes remaining sign to signal their time limit.</a:t>
            </a:r>
          </a:p>
          <a:p>
            <a:pPr marL="800100" lvl="1" indent="-342900">
              <a:spcBef>
                <a:spcPct val="50000"/>
              </a:spcBef>
              <a:buFont typeface="Arial" panose="020B0604020202020204" pitchFamily="34" charset="0"/>
              <a:buChar char="•"/>
            </a:pPr>
            <a:r>
              <a:rPr lang="en-US" sz="1700" dirty="0" smtClean="0">
                <a:solidFill>
                  <a:schemeClr val="tx2"/>
                </a:solidFill>
              </a:rPr>
              <a:t>These refer to the time left in each speaker’s timeslot.</a:t>
            </a:r>
          </a:p>
          <a:p>
            <a:pPr marL="800100" lvl="1" indent="-342900">
              <a:spcBef>
                <a:spcPct val="50000"/>
              </a:spcBef>
              <a:buFont typeface="Arial" panose="020B0604020202020204" pitchFamily="34" charset="0"/>
              <a:buChar char="•"/>
            </a:pPr>
            <a:r>
              <a:rPr lang="en-US" sz="1700" dirty="0" smtClean="0">
                <a:solidFill>
                  <a:schemeClr val="tx2"/>
                </a:solidFill>
              </a:rPr>
              <a:t>For a typical 20 min timeslot, you’d use the sign at 15 and 18 minutes.</a:t>
            </a:r>
          </a:p>
          <a:p>
            <a:pPr marL="800100" lvl="1" indent="-342900">
              <a:spcBef>
                <a:spcPct val="50000"/>
              </a:spcBef>
              <a:buFont typeface="Arial" panose="020B0604020202020204" pitchFamily="34" charset="0"/>
              <a:buChar char="•"/>
            </a:pPr>
            <a:r>
              <a:rPr lang="en-US" sz="1700" dirty="0" smtClean="0">
                <a:solidFill>
                  <a:schemeClr val="tx2"/>
                </a:solidFill>
              </a:rPr>
              <a:t>The </a:t>
            </a:r>
            <a:r>
              <a:rPr lang="en-US" sz="1700" dirty="0" smtClean="0">
                <a:solidFill>
                  <a:schemeClr val="tx2"/>
                </a:solidFill>
              </a:rPr>
              <a:t>5 min sign signals they are </a:t>
            </a:r>
            <a:r>
              <a:rPr lang="en-US" sz="1700" dirty="0" smtClean="0">
                <a:solidFill>
                  <a:schemeClr val="tx2"/>
                </a:solidFill>
              </a:rPr>
              <a:t>starting to talk </a:t>
            </a:r>
            <a:r>
              <a:rPr lang="en-US" sz="1700" dirty="0" smtClean="0">
                <a:solidFill>
                  <a:schemeClr val="tx2"/>
                </a:solidFill>
              </a:rPr>
              <a:t>through their Q&amp;A time. It’s not ideal, but it’s allowed.</a:t>
            </a:r>
          </a:p>
          <a:p>
            <a:pPr marL="342900" indent="-342900">
              <a:spcBef>
                <a:spcPct val="50000"/>
              </a:spcBef>
              <a:buFont typeface="Arial" panose="020B0604020202020204" pitchFamily="34" charset="0"/>
              <a:buChar char="•"/>
            </a:pPr>
            <a:r>
              <a:rPr lang="en-US" sz="2200" dirty="0" smtClean="0">
                <a:solidFill>
                  <a:schemeClr val="tx2"/>
                </a:solidFill>
              </a:rPr>
              <a:t>Stand </a:t>
            </a:r>
            <a:r>
              <a:rPr lang="en-US" sz="2200" dirty="0">
                <a:solidFill>
                  <a:schemeClr val="tx2"/>
                </a:solidFill>
              </a:rPr>
              <a:t>at 1 </a:t>
            </a:r>
            <a:r>
              <a:rPr lang="en-US" sz="2200" dirty="0" smtClean="0">
                <a:solidFill>
                  <a:schemeClr val="tx2"/>
                </a:solidFill>
              </a:rPr>
              <a:t>minute (19 minutes in, typically). </a:t>
            </a:r>
          </a:p>
          <a:p>
            <a:pPr marL="342900" indent="-342900">
              <a:spcBef>
                <a:spcPct val="50000"/>
              </a:spcBef>
              <a:buFont typeface="Arial" panose="020B0604020202020204" pitchFamily="34" charset="0"/>
              <a:buChar char="•"/>
            </a:pPr>
            <a:r>
              <a:rPr lang="en-US" sz="2200" dirty="0" smtClean="0">
                <a:solidFill>
                  <a:schemeClr val="tx2"/>
                </a:solidFill>
              </a:rPr>
              <a:t>If </a:t>
            </a:r>
            <a:r>
              <a:rPr lang="en-US" sz="2200" dirty="0">
                <a:solidFill>
                  <a:schemeClr val="tx2"/>
                </a:solidFill>
              </a:rPr>
              <a:t>all else </a:t>
            </a:r>
            <a:r>
              <a:rPr lang="en-US" sz="2200" dirty="0" smtClean="0">
                <a:solidFill>
                  <a:schemeClr val="tx2"/>
                </a:solidFill>
              </a:rPr>
              <a:t>fails (at 20 min), politely </a:t>
            </a:r>
            <a:r>
              <a:rPr lang="en-US" sz="2200" dirty="0">
                <a:solidFill>
                  <a:schemeClr val="tx2"/>
                </a:solidFill>
              </a:rPr>
              <a:t>announce </a:t>
            </a:r>
            <a:r>
              <a:rPr lang="en-US" sz="2200" dirty="0" smtClean="0">
                <a:solidFill>
                  <a:schemeClr val="tx2"/>
                </a:solidFill>
              </a:rPr>
              <a:t>that we are </a:t>
            </a:r>
            <a:r>
              <a:rPr lang="en-US" sz="2200" dirty="0">
                <a:solidFill>
                  <a:schemeClr val="tx2"/>
                </a:solidFill>
              </a:rPr>
              <a:t>out of time </a:t>
            </a:r>
            <a:r>
              <a:rPr lang="en-US" sz="2200" dirty="0" smtClean="0">
                <a:solidFill>
                  <a:schemeClr val="tx2"/>
                </a:solidFill>
              </a:rPr>
              <a:t>and introduce the </a:t>
            </a:r>
            <a:r>
              <a:rPr lang="en-US" sz="2200" dirty="0">
                <a:solidFill>
                  <a:schemeClr val="tx2"/>
                </a:solidFill>
              </a:rPr>
              <a:t>next speaker</a:t>
            </a:r>
            <a:r>
              <a:rPr lang="en-US" sz="2200" dirty="0" smtClean="0">
                <a:solidFill>
                  <a:schemeClr val="tx2"/>
                </a:solidFill>
              </a:rPr>
              <a:t>.</a:t>
            </a:r>
            <a:endParaRPr lang="en-US" sz="2200" dirty="0">
              <a:solidFill>
                <a:schemeClr val="tx2"/>
              </a:solidFill>
            </a:endParaRPr>
          </a:p>
        </p:txBody>
      </p:sp>
      <p:sp>
        <p:nvSpPr>
          <p:cNvPr id="9" name="Rectangle 8"/>
          <p:cNvSpPr>
            <a:spLocks noChangeArrowheads="1"/>
          </p:cNvSpPr>
          <p:nvPr/>
        </p:nvSpPr>
        <p:spPr bwMode="auto">
          <a:xfrm>
            <a:off x="990600" y="1524000"/>
            <a:ext cx="7391400" cy="523220"/>
          </a:xfrm>
          <a:prstGeom prst="rect">
            <a:avLst/>
          </a:prstGeom>
          <a:noFill/>
          <a:ln w="9525">
            <a:noFill/>
            <a:miter lim="800000"/>
            <a:headEnd/>
            <a:tailEnd/>
          </a:ln>
        </p:spPr>
        <p:txBody>
          <a:bodyPr wrap="square">
            <a:spAutoFit/>
          </a:bodyPr>
          <a:lstStyle/>
          <a:p>
            <a:pPr algn="ctr">
              <a:defRPr/>
            </a:pPr>
            <a:r>
              <a:rPr lang="en-US" sz="2800" b="1" dirty="0" smtClean="0">
                <a:solidFill>
                  <a:schemeClr val="tx2"/>
                </a:solidFill>
              </a:rPr>
              <a:t>Presiders: During the session</a:t>
            </a:r>
            <a:endParaRPr lang="en-US" sz="2800" b="1" dirty="0">
              <a:solidFill>
                <a:schemeClr val="tx2"/>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1260</TotalTime>
  <Words>629</Words>
  <Application>Microsoft Office PowerPoint</Application>
  <PresentationFormat>On-screen Show (4:3)</PresentationFormat>
  <Paragraphs>119</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Presider and AV Volunteer Dual Training</vt:lpstr>
      <vt:lpstr>PowerPoint Presentation</vt:lpstr>
      <vt:lpstr>PowerPoint Presentation</vt:lpstr>
      <vt:lpstr>PowerPoint Presentation</vt:lpstr>
      <vt:lpstr>PowerPoint Presentation</vt:lpstr>
      <vt:lpstr>PowerPoint Presentation</vt:lpstr>
      <vt:lpstr>PowerPoint Presentation</vt:lpstr>
      <vt:lpstr>ESA Recording Policy</vt:lpstr>
      <vt:lpstr>PowerPoint Presentation</vt:lpstr>
      <vt:lpstr>PowerPoint Presentation</vt:lpstr>
      <vt:lpstr>PowerPoint Presentation</vt:lpstr>
      <vt:lpstr>PowerPoint Presentation</vt:lpstr>
    </vt:vector>
  </TitlesOfParts>
  <Company>none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Devon Rothschild</dc:creator>
  <cp:lastModifiedBy>Jennifer Riem</cp:lastModifiedBy>
  <cp:revision>93</cp:revision>
  <cp:lastPrinted>2017-07-19T16:12:56Z</cp:lastPrinted>
  <dcterms:created xsi:type="dcterms:W3CDTF">2006-06-26T17:02:33Z</dcterms:created>
  <dcterms:modified xsi:type="dcterms:W3CDTF">2017-07-19T16:26:26Z</dcterms:modified>
</cp:coreProperties>
</file>